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3.xml" ContentType="application/vnd.openxmlformats-officedocument.customXmlProperties+xml"/>
  <Override PartName="/ppt/theme/theme1.xml" ContentType="application/vnd.openxmlformats-officedocument.theme+xml"/>
  <Override PartName="/customXml/itemProps2.xml" ContentType="application/vnd.openxmlformats-officedocument.customXmlProperties+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7" d="100"/>
          <a:sy n="87" d="100"/>
        </p:scale>
        <p:origin x="-422" y="53"/>
      </p:cViewPr>
      <p:guideLst>
        <p:guide pos="2160" orient="horz"/>
        <p:guide pos="384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7" name="Rectangle 6"/>
          <p:cNvSpPr/>
          <p:nvPr/>
        </p:nvSpPr>
        <p:spPr bwMode="auto">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bwMode="auto">
          <a:xfrm>
            <a:off x="581191" y="1020431"/>
            <a:ext cx="10993549" cy="1475013"/>
          </a:xfrm>
          <a:effectLst/>
        </p:spPr>
        <p:txBody>
          <a:bodyPr anchor="b">
            <a:normAutofit/>
          </a:bodyPr>
          <a:lstStyle>
            <a:lvl1pPr>
              <a:defRPr sz="3600">
                <a:solidFill>
                  <a:schemeClr val="tx1">
                    <a:lumMod val="75000"/>
                    <a:lumOff val="25000"/>
                  </a:schemeClr>
                </a:solidFill>
              </a:defRPr>
            </a:lvl1pPr>
          </a:lstStyle>
          <a:p>
            <a:pPr>
              <a:defRPr/>
            </a:pPr>
            <a:r>
              <a:rPr lang="en-US"/>
              <a:t>Click to edit Master title style</a:t>
            </a:r>
            <a:endParaRPr/>
          </a:p>
        </p:txBody>
      </p:sp>
      <p:sp>
        <p:nvSpPr>
          <p:cNvPr id="3" name="Subtitle 2"/>
          <p:cNvSpPr>
            <a:spLocks noGrp="1"/>
          </p:cNvSpPr>
          <p:nvPr>
            <p:ph type="subTitle" idx="1"/>
          </p:nvPr>
        </p:nvSpPr>
        <p:spPr bwMode="auto">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a:p>
        </p:txBody>
      </p:sp>
      <p:sp>
        <p:nvSpPr>
          <p:cNvPr id="8" name="Date Placeholder 7"/>
          <p:cNvSpPr>
            <a:spLocks noGrp="1"/>
          </p:cNvSpPr>
          <p:nvPr>
            <p:ph type="dt" sz="half" idx="10"/>
          </p:nvPr>
        </p:nvSpPr>
        <p:spPr bwMode="auto"/>
        <p:txBody>
          <a:bodyPr/>
          <a:lstStyle/>
          <a:p>
            <a:pPr>
              <a:defRPr/>
            </a:pPr>
            <a:fld id="{ED291B17-9318-49DB-B28B-6E5994AE9581}" type="datetime1">
              <a:rPr lang="en-US"/>
              <a:t/>
            </a:fld>
            <a:endParaRPr lang="en-US"/>
          </a:p>
        </p:txBody>
      </p:sp>
      <p:sp>
        <p:nvSpPr>
          <p:cNvPr id="9" name="Footer Placeholder 8"/>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581192" y="702156"/>
            <a:ext cx="11029616" cy="1013800"/>
          </a:xfrm>
        </p:spPr>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nchor="t"/>
          <a:lstStyle>
            <a:lvl1pPr algn="l">
              <a:defRPr/>
            </a:lvl1pPr>
            <a:lvl2pPr algn="l">
              <a:defRPr/>
            </a:lvl2pPr>
            <a:lvl3pPr algn="l">
              <a:defRPr/>
            </a:lvl3pPr>
            <a:lvl4pPr algn="l">
              <a:defRPr/>
            </a:lvl4pPr>
            <a:lvl5pPr algn="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2CED4963-E985-44C4-B8C4-FDD613B7C2F8}" type="datetime1">
              <a:rPr lang="en-US"/>
              <a:t/>
            </a:fld>
            <a:endParaRPr lang="en-US"/>
          </a:p>
        </p:txBody>
      </p:sp>
      <p:sp>
        <p:nvSpPr>
          <p:cNvPr id="5" name="Footer Placeholder 4"/>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sp>
        <p:nvSpPr>
          <p:cNvPr id="7" name="Rectangle 6"/>
          <p:cNvSpPr>
            <a:spLocks noChangeAspect="1"/>
          </p:cNvSpPr>
          <p:nvPr/>
        </p:nvSpPr>
        <p:spPr bwMode="auto">
          <a:xfrm>
            <a:off x="8058151" y="599725"/>
            <a:ext cx="3687315"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bwMode="auto">
          <a:xfrm>
            <a:off x="8204200" y="863599"/>
            <a:ext cx="3124200" cy="4807326"/>
          </a:xfrm>
        </p:spPr>
        <p:txBody>
          <a:bodyPr vert="eaVert" anchor="ctr"/>
          <a:lstStyle>
            <a:lvl1pPr>
              <a:defRPr>
                <a:solidFill>
                  <a:srgbClr val="FFFFFF"/>
                </a:solidFill>
              </a:defRPr>
            </a:lvl1pPr>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74923" y="863599"/>
            <a:ext cx="7161625" cy="4807326"/>
          </a:xfrm>
        </p:spPr>
        <p:txBody>
          <a:bodyPr vert="eaVert" ancho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Rectangle 7"/>
          <p:cNvSpPr/>
          <p:nvPr/>
        </p:nvSpPr>
        <p:spPr bwMode="auto">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auto">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auto">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bwMode="auto"/>
        <p:txBody>
          <a:bodyPr/>
          <a:lstStyle/>
          <a:p>
            <a:pPr>
              <a:defRPr/>
            </a:pPr>
            <a:fld id="{ED291B17-9318-49DB-B28B-6E5994AE9581}" type="datetime1">
              <a:rPr lang="en-US"/>
              <a:t/>
            </a:fld>
            <a:endParaRPr lang="en-US"/>
          </a:p>
        </p:txBody>
      </p:sp>
      <p:sp>
        <p:nvSpPr>
          <p:cNvPr id="12" name="Footer Placeholder 11"/>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3" name="Slide Number Placeholder 12"/>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2" y="702156"/>
            <a:ext cx="11029616" cy="530296"/>
          </a:xfrm>
        </p:spPr>
        <p:txBody>
          <a:bodyPr/>
          <a:lstStyle/>
          <a:p>
            <a:pPr>
              <a:defRPr/>
            </a:pPr>
            <a:r>
              <a:rPr lang="en-US"/>
              <a:t>Click to edit Master title style</a:t>
            </a:r>
            <a:endParaRPr/>
          </a:p>
        </p:txBody>
      </p:sp>
      <p:sp>
        <p:nvSpPr>
          <p:cNvPr id="3" name="Content Placeholder 2"/>
          <p:cNvSpPr>
            <a:spLocks noGrp="1"/>
          </p:cNvSpPr>
          <p:nvPr>
            <p:ph idx="1"/>
          </p:nvPr>
        </p:nvSpPr>
        <p:spPr bwMode="auto">
          <a:xfrm>
            <a:off x="581192" y="1302026"/>
            <a:ext cx="11029615" cy="467332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Date Placeholder 7"/>
          <p:cNvSpPr>
            <a:spLocks noGrp="1"/>
          </p:cNvSpPr>
          <p:nvPr>
            <p:ph type="dt" sz="half" idx="10"/>
          </p:nvPr>
        </p:nvSpPr>
        <p:spPr bwMode="auto"/>
        <p:txBody>
          <a:bodyPr/>
          <a:lstStyle/>
          <a:p>
            <a:pPr>
              <a:defRPr/>
            </a:pPr>
            <a:fld id="{78DD82B9-B8EE-4375-B6FF-88FA6ABB15D9}" type="datetime1">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8" name="Rectangle 7"/>
          <p:cNvSpPr>
            <a:spLocks noChangeAspect="1"/>
          </p:cNvSpPr>
          <p:nvPr/>
        </p:nvSpPr>
        <p:spPr bwMode="auto">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bwMode="auto">
          <a:xfrm>
            <a:off x="581193" y="2393950"/>
            <a:ext cx="11029615" cy="2147467"/>
          </a:xfrm>
        </p:spPr>
        <p:txBody>
          <a:bodyPr anchor="b">
            <a:normAutofit/>
          </a:bodyPr>
          <a:lstStyle>
            <a:lvl1pPr algn="l">
              <a:defRPr sz="3600" b="0" cap="all">
                <a:solidFill>
                  <a:schemeClr val="tx1">
                    <a:lumMod val="75000"/>
                    <a:lumOff val="25000"/>
                  </a:schemeClr>
                </a:solidFill>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7" name="Date Placeholder 6"/>
          <p:cNvSpPr>
            <a:spLocks noGrp="1"/>
          </p:cNvSpPr>
          <p:nvPr>
            <p:ph type="dt" sz="half" idx="10"/>
          </p:nvPr>
        </p:nvSpPr>
        <p:spPr bwMode="auto"/>
        <p:txBody>
          <a:bodyPr/>
          <a:lstStyle/>
          <a:p>
            <a:pPr>
              <a:defRPr/>
            </a:pPr>
            <a:fld id="{B2497495-0637-405E-AE64-5CC7506D51F5}" type="datetime1">
              <a:rPr lang="en-US"/>
              <a:t/>
            </a:fld>
            <a:endParaRPr lang="en-US"/>
          </a:p>
        </p:txBody>
      </p:sp>
      <p:sp>
        <p:nvSpPr>
          <p:cNvPr id="9" name="Footer Placeholder 8"/>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3" y="729658"/>
            <a:ext cx="11029616" cy="492854"/>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581193" y="1391479"/>
            <a:ext cx="5194767" cy="4469572"/>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416039" y="1391479"/>
            <a:ext cx="5194769" cy="4469572"/>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BFFD690-9426-415D-8B65-26881E07B2D4}" type="datetime1">
              <a:rPr lang="en-US"/>
              <a:t/>
            </a:fld>
            <a:endParaRPr lang="en-US"/>
          </a:p>
        </p:txBody>
      </p:sp>
      <p:sp>
        <p:nvSpPr>
          <p:cNvPr id="6" name="Footer Placeholder 5"/>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mparison">
    <p:spTree>
      <p:nvGrpSpPr>
        <p:cNvPr id="1" name=""/>
        <p:cNvGrpSpPr/>
        <p:nvPr/>
      </p:nvGrpSpPr>
      <p:grpSpPr bwMode="auto">
        <a:xfrm>
          <a:off x="0" y="0"/>
          <a:ext cx="0" cy="0"/>
          <a:chOff x="0" y="0"/>
          <a:chExt cx="0" cy="0"/>
        </a:xfrm>
      </p:grpSpPr>
      <p:sp>
        <p:nvSpPr>
          <p:cNvPr id="12" name="Title 1"/>
          <p:cNvSpPr>
            <a:spLocks noGrp="1"/>
          </p:cNvSpPr>
          <p:nvPr>
            <p:ph type="title"/>
          </p:nvPr>
        </p:nvSpPr>
        <p:spPr bwMode="auto">
          <a:xfrm>
            <a:off x="581193" y="729658"/>
            <a:ext cx="11029616" cy="988332"/>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581194" y="2926052"/>
            <a:ext cx="5194766" cy="2934999"/>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416039" y="2250892"/>
            <a:ext cx="5194770" cy="553373"/>
          </a:xfrm>
        </p:spPr>
        <p:txBody>
          <a:bodyPr anchor="ctr">
            <a:noAutofit/>
          </a:bodyPr>
          <a:lstStyle>
            <a:lvl1pPr marL="0" marR="0" indent="0" algn="l" defTabSz="457200">
              <a:lnSpc>
                <a:spcPct val="100000"/>
              </a:lnSpc>
              <a:spcBef>
                <a:spcPts val="0"/>
              </a:spcBef>
              <a:spcAft>
                <a:spcPts val="600"/>
              </a:spcAft>
              <a:buClr>
                <a:schemeClr val="accent1"/>
              </a:buClr>
              <a:buSzPct val="92000"/>
              <a:buFont typeface="Wingdings 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a:lnSpc>
                <a:spcPct val="100000"/>
              </a:lnSpc>
              <a:spcBef>
                <a:spcPts val="0"/>
              </a:spcBef>
              <a:spcAft>
                <a:spcPts val="600"/>
              </a:spcAft>
              <a:buClr>
                <a:schemeClr val="accent1"/>
              </a:buClr>
              <a:buSzPct val="92000"/>
              <a:buFont typeface="Wingdings 2"/>
              <a:buNone/>
              <a:defRPr/>
            </a:pPr>
            <a:r>
              <a:rPr lang="en-US"/>
              <a:t>Click to edit Master text styles</a:t>
            </a:r>
            <a:endParaRPr/>
          </a:p>
        </p:txBody>
      </p:sp>
      <p:sp>
        <p:nvSpPr>
          <p:cNvPr id="6" name="Content Placeholder 5"/>
          <p:cNvSpPr>
            <a:spLocks noGrp="1"/>
          </p:cNvSpPr>
          <p:nvPr>
            <p:ph sz="quarter" idx="4"/>
          </p:nvPr>
        </p:nvSpPr>
        <p:spPr bwMode="auto">
          <a:xfrm>
            <a:off x="6416037" y="2926052"/>
            <a:ext cx="5194771" cy="2934999"/>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04C4989A-474C-40DE-95B9-011C28B71673}" type="datetime1">
              <a:rPr lang="en-US"/>
              <a:t/>
            </a:fld>
            <a:endParaRPr lang="en-US"/>
          </a:p>
        </p:txBody>
      </p:sp>
      <p:sp>
        <p:nvSpPr>
          <p:cNvPr id="8" name="Footer Placeholder 7"/>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8" name="Title 1"/>
          <p:cNvSpPr>
            <a:spLocks noGrp="1"/>
          </p:cNvSpPr>
          <p:nvPr>
            <p:ph type="title"/>
          </p:nvPr>
        </p:nvSpPr>
        <p:spPr bwMode="auto">
          <a:xfrm>
            <a:off x="575894" y="729658"/>
            <a:ext cx="11029616" cy="592246"/>
          </a:xfrm>
        </p:spPr>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5DB4ED54-5B5E-4A04-93D3-5772E3CE3818}" type="datetime1">
              <a:rPr lang="en-US"/>
              <a:t/>
            </a:fld>
            <a:endParaRPr lang="en-US"/>
          </a:p>
        </p:txBody>
      </p:sp>
      <p:sp>
        <p:nvSpPr>
          <p:cNvPr id="4" name="Footer Placeholder 3"/>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EDE50D6-574B-40AF-946F-D52A04ADE379}" type="datetime1">
              <a:rPr lang="en-US"/>
              <a:t/>
            </a:fld>
            <a:endParaRPr lang="en-US"/>
          </a:p>
        </p:txBody>
      </p:sp>
      <p:sp>
        <p:nvSpPr>
          <p:cNvPr id="3" name="Footer Placeholder 2"/>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9" name="Rectangle 8"/>
          <p:cNvSpPr>
            <a:spLocks noChangeAspect="1"/>
          </p:cNvSpPr>
          <p:nvPr/>
        </p:nvSpPr>
        <p:spPr bwMode="auto">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bwMode="auto">
          <a:xfrm>
            <a:off x="767857" y="933450"/>
            <a:ext cx="3031852" cy="1722419"/>
          </a:xfrm>
        </p:spPr>
        <p:txBody>
          <a:bodyPr anchor="b">
            <a:normAutofit/>
          </a:bodyPr>
          <a:lstStyle>
            <a:lvl1pPr algn="l">
              <a:defRPr sz="2400" b="0">
                <a:solidFill>
                  <a:srgbClr val="FFFFFF"/>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8" name="Date Placeholder 7"/>
          <p:cNvSpPr>
            <a:spLocks noGrp="1"/>
          </p:cNvSpPr>
          <p:nvPr>
            <p:ph type="dt" sz="half" idx="10"/>
          </p:nvPr>
        </p:nvSpPr>
        <p:spPr bwMode="auto">
          <a:xfrm>
            <a:off x="7605951" y="6456916"/>
            <a:ext cx="2844798" cy="365125"/>
          </a:xfrm>
        </p:spPr>
        <p:txBody>
          <a:bodyPr/>
          <a:lstStyle/>
          <a:p>
            <a:pPr>
              <a:defRPr/>
            </a:pPr>
            <a:fld id="{D82884F1-FFEA-405F-9602-3DCA865EDA4E}" type="datetime1">
              <a:rPr lang="en-US"/>
              <a:t/>
            </a:fld>
            <a:endParaRPr lang="en-US"/>
          </a:p>
        </p:txBody>
      </p:sp>
      <p:sp>
        <p:nvSpPr>
          <p:cNvPr id="10" name="Footer Placeholder 9"/>
          <p:cNvSpPr>
            <a:spLocks noGrp="1"/>
          </p:cNvSpPr>
          <p:nvPr>
            <p:ph type="ftr" sz="quarter" idx="11"/>
          </p:nvPr>
        </p:nvSpPr>
        <p:spPr bwMode="auto">
          <a:xfrm>
            <a:off x="581192" y="6452590"/>
            <a:ext cx="6917210" cy="365125"/>
          </a:xfrm>
          <a:prstGeom prst="rect">
            <a:avLst/>
          </a:prstGeom>
        </p:spPr>
        <p:txBody>
          <a:bodyPr/>
          <a:lstStyle/>
          <a:p>
            <a:pPr>
              <a:defRPr/>
            </a:pPr>
            <a:endParaRPr lang="en-US"/>
          </a:p>
        </p:txBody>
      </p:sp>
      <p:sp>
        <p:nvSpPr>
          <p:cNvPr id="11" name="Slide Number Placeholder 10"/>
          <p:cNvSpPr>
            <a:spLocks noGrp="1"/>
          </p:cNvSpPr>
          <p:nvPr>
            <p:ph type="sldNum" sz="quarter" idx="12"/>
          </p:nvPr>
        </p:nvSpPr>
        <p:spPr bwMode="auto">
          <a:xfrm>
            <a:off x="10558300" y="6456916"/>
            <a:ext cx="1052510" cy="365125"/>
          </a:xfrm>
        </p:spPr>
        <p:txBody>
          <a:bodyPr/>
          <a:lstStyle/>
          <a:p>
            <a:pPr>
              <a:defRPr/>
            </a:pPr>
            <a:fld id="{3A98EE3D-8CD1-4C3F-BD1C-C98C9596463C}"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3" y="4693389"/>
            <a:ext cx="11029616" cy="566738"/>
          </a:xfrm>
        </p:spPr>
        <p:txBody>
          <a:bodyPr anchor="b">
            <a:normAutofit/>
          </a:bodyPr>
          <a:lstStyle>
            <a:lvl1pPr algn="l">
              <a:defRPr sz="2400" b="0">
                <a:solidFill>
                  <a:schemeClr val="tx1">
                    <a:lumMod val="75000"/>
                    <a:lumOff val="25000"/>
                  </a:schemeClr>
                </a:solidFill>
              </a:defRPr>
            </a:lvl1pPr>
          </a:lstStyle>
          <a:p>
            <a:pPr>
              <a:defRPr/>
            </a:pPr>
            <a:r>
              <a:rPr lang="en-US"/>
              <a:t>Click to edit Master title style</a:t>
            </a:r>
            <a:endParaRPr/>
          </a:p>
        </p:txBody>
      </p:sp>
      <p:sp>
        <p:nvSpPr>
          <p:cNvPr id="3" name="Picture Placeholder 2"/>
          <p:cNvSpPr>
            <a:spLocks noChangeAspect="1" noGrp="1"/>
          </p:cNvSpPr>
          <p:nvPr>
            <p:ph type="pic" idx="1"/>
          </p:nvPr>
        </p:nvSpPr>
        <p:spPr bwMode="auto">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a:p>
        </p:txBody>
      </p:sp>
      <p:sp>
        <p:nvSpPr>
          <p:cNvPr id="4" name="Text Placeholder 3"/>
          <p:cNvSpPr>
            <a:spLocks noGrp="1"/>
          </p:cNvSpPr>
          <p:nvPr>
            <p:ph type="body" sz="half" idx="2"/>
          </p:nvPr>
        </p:nvSpPr>
        <p:spPr bwMode="auto">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E18DB4A-8810-4A10-AD5C-D5E2C667F5B3}" type="datetime1">
              <a:rPr lang="en-US"/>
              <a:t/>
            </a:fld>
            <a:endParaRPr lang="en-US"/>
          </a:p>
        </p:txBody>
      </p:sp>
      <p:sp>
        <p:nvSpPr>
          <p:cNvPr id="6" name="Footer Placeholder 5"/>
          <p:cNvSpPr>
            <a:spLocks noGrp="1"/>
          </p:cNvSpPr>
          <p:nvPr>
            <p:ph type="ftr" sz="quarter" idx="11"/>
          </p:nvPr>
        </p:nvSpPr>
        <p:spPr bwMode="auto">
          <a:xfrm>
            <a:off x="581192" y="6423914"/>
            <a:ext cx="6917210" cy="365125"/>
          </a:xfrm>
          <a:prstGeom prst="rect">
            <a:avLst/>
          </a:prstGeom>
        </p:spPr>
        <p:txBody>
          <a:bodyPr/>
          <a:lstStyle/>
          <a:p>
            <a:pPr algn="l">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581192" y="705123"/>
            <a:ext cx="11029616" cy="557146"/>
          </a:xfrm>
          <a:prstGeom prst="rect">
            <a:avLst/>
          </a:prstGeom>
        </p:spPr>
        <p:txBody>
          <a:bodyPr vert="horz" lIns="91440" tIns="45720" rIns="91440" bIns="45720"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581192" y="1415198"/>
            <a:ext cx="11029616" cy="4572852"/>
          </a:xfrm>
          <a:prstGeom prst="rect">
            <a:avLst/>
          </a:prstGeom>
        </p:spPr>
        <p:txBody>
          <a:bodyPr vert="horz" lIns="91440" tIns="45720" rIns="91440" bIns="45720" rtlCol="0"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7605951" y="6423914"/>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a:defRPr/>
            </a:pPr>
            <a:fld id="{ED291B17-9318-49DB-B28B-6E5994AE9581}" type="datetime1">
              <a:rPr lang="en-US"/>
              <a:t/>
            </a:fld>
            <a:endParaRPr lang="en-US"/>
          </a:p>
        </p:txBody>
      </p:sp>
      <p:sp>
        <p:nvSpPr>
          <p:cNvPr id="6" name="Slide Number Placeholder 5"/>
          <p:cNvSpPr>
            <a:spLocks noGrp="1"/>
          </p:cNvSpPr>
          <p:nvPr>
            <p:ph type="sldNum" sz="quarter" idx="4"/>
          </p:nvPr>
        </p:nvSpPr>
        <p:spPr bwMode="auto">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a:defRPr/>
            </a:pPr>
            <a:fld id="{3A98EE3D-8CD1-4C3F-BD1C-C98C9596463C}" type="slidenum">
              <a:rPr lang="en-US"/>
              <a:t/>
            </a:fld>
            <a:endParaRPr lang="en-US"/>
          </a:p>
        </p:txBody>
      </p:sp>
      <p:sp>
        <p:nvSpPr>
          <p:cNvPr id="9" name="Rectangle 8"/>
          <p:cNvSpPr/>
          <p:nvPr/>
        </p:nvSpPr>
        <p:spPr bwMode="auto">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auto">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auto">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p:blipFill>
        <p:spPr bwMode="auto">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a:lnSpc>
          <a:spcPct val="100000"/>
        </a:lnSpc>
        <a:spcBef>
          <a:spcPts val="0"/>
        </a:spcBef>
        <a:buNone/>
        <a:defRPr sz="2800" b="0" cap="all">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06000" indent="-306000" algn="l" defTabSz="457200">
        <a:lnSpc>
          <a:spcPct val="110000"/>
        </a:lnSpc>
        <a:spcBef>
          <a:spcPts val="0"/>
        </a:spcBef>
        <a:spcAft>
          <a:spcPts val="600"/>
        </a:spcAft>
        <a:buClr>
          <a:schemeClr val="accent1"/>
        </a:buClr>
        <a:buSzPct val="92000"/>
        <a:buFont typeface="Wingdings 2"/>
        <a:buChar char=""/>
        <a:defRPr sz="1700">
          <a:solidFill>
            <a:schemeClr val="tx1">
              <a:lumMod val="75000"/>
              <a:lumOff val="25000"/>
            </a:schemeClr>
          </a:solidFill>
          <a:latin typeface="+mn-lt"/>
          <a:ea typeface="+mn-ea"/>
          <a:cs typeface="+mn-cs"/>
        </a:defRPr>
      </a:lvl1pPr>
      <a:lvl2pPr marL="630000" indent="-306000" algn="l" defTabSz="457200">
        <a:spcBef>
          <a:spcPts val="0"/>
        </a:spcBef>
        <a:spcAft>
          <a:spcPts val="600"/>
        </a:spcAft>
        <a:buClr>
          <a:schemeClr val="accent1"/>
        </a:buClr>
        <a:buSzPct val="92000"/>
        <a:buFont typeface="Wingdings 2"/>
        <a:buChar char=""/>
        <a:defRPr sz="1400">
          <a:solidFill>
            <a:schemeClr val="tx1">
              <a:lumMod val="75000"/>
              <a:lumOff val="25000"/>
            </a:schemeClr>
          </a:solidFill>
          <a:latin typeface="+mn-lt"/>
          <a:ea typeface="+mn-ea"/>
          <a:cs typeface="+mn-cs"/>
        </a:defRPr>
      </a:lvl2pPr>
      <a:lvl3pPr marL="900000" indent="-270000" algn="l" defTabSz="457200">
        <a:spcBef>
          <a:spcPts val="0"/>
        </a:spcBef>
        <a:spcAft>
          <a:spcPts val="600"/>
        </a:spcAft>
        <a:buClr>
          <a:schemeClr val="accent1"/>
        </a:buClr>
        <a:buSzPct val="92000"/>
        <a:buFont typeface="Wingdings 2"/>
        <a:buChar char=""/>
        <a:defRPr sz="1300">
          <a:solidFill>
            <a:schemeClr val="tx1">
              <a:lumMod val="75000"/>
              <a:lumOff val="25000"/>
            </a:schemeClr>
          </a:solidFill>
          <a:latin typeface="+mn-lt"/>
          <a:ea typeface="+mn-ea"/>
          <a:cs typeface="+mn-cs"/>
        </a:defRPr>
      </a:lvl3pPr>
      <a:lvl4pPr marL="1242000" indent="-234000" algn="l" defTabSz="457200">
        <a:spcBef>
          <a:spcPts val="0"/>
        </a:spcBef>
        <a:spcAft>
          <a:spcPts val="600"/>
        </a:spcAft>
        <a:buClr>
          <a:schemeClr val="accent1"/>
        </a:buClr>
        <a:buSzPct val="92000"/>
        <a:buFont typeface="Wingdings 2"/>
        <a:buChar char=""/>
        <a:defRPr sz="1100">
          <a:solidFill>
            <a:schemeClr val="tx1">
              <a:lumMod val="75000"/>
              <a:lumOff val="25000"/>
            </a:schemeClr>
          </a:solidFill>
          <a:latin typeface="+mn-lt"/>
          <a:ea typeface="+mn-ea"/>
          <a:cs typeface="+mn-cs"/>
        </a:defRPr>
      </a:lvl4pPr>
      <a:lvl5pPr marL="1602000" indent="-234000" algn="l" defTabSz="457200">
        <a:spcBef>
          <a:spcPts val="0"/>
        </a:spcBef>
        <a:spcAft>
          <a:spcPts val="600"/>
        </a:spcAft>
        <a:buClr>
          <a:schemeClr val="accent1"/>
        </a:buClr>
        <a:buSzPct val="92000"/>
        <a:buFont typeface="Wingdings 2"/>
        <a:buChar char=""/>
        <a:defRPr sz="1100">
          <a:solidFill>
            <a:schemeClr val="tx1">
              <a:lumMod val="75000"/>
              <a:lumOff val="25000"/>
            </a:schemeClr>
          </a:solidFill>
          <a:latin typeface="+mn-lt"/>
          <a:ea typeface="+mn-ea"/>
          <a:cs typeface="+mn-cs"/>
        </a:defRPr>
      </a:lvl5pPr>
      <a:lvl6pPr marL="19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6pPr>
      <a:lvl7pPr marL="22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7pPr>
      <a:lvl8pPr marL="25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8pPr>
      <a:lvl9pPr marL="28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lekyapuram/project-aicte-25.git"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359108" y="1821635"/>
            <a:ext cx="9144000" cy="977778"/>
          </a:xfrm>
        </p:spPr>
        <p:txBody>
          <a:bodyPr/>
          <a:lstStyle/>
          <a:p>
            <a:pPr algn="ctr">
              <a:defRPr/>
            </a:pPr>
            <a:r>
              <a:rPr lang="en-US" b="1">
                <a:solidFill>
                  <a:schemeClr val="accent1"/>
                </a:solidFill>
                <a:latin typeface="Arial"/>
                <a:cs typeface="Arial"/>
              </a:rPr>
              <a:t>PROJECT TITLE</a:t>
            </a:r>
            <a:endParaRPr/>
          </a:p>
        </p:txBody>
      </p:sp>
      <p:sp>
        <p:nvSpPr>
          <p:cNvPr id="3" name="TextBox 2"/>
          <p:cNvSpPr txBox="1"/>
          <p:nvPr/>
        </p:nvSpPr>
        <p:spPr bwMode="auto">
          <a:xfrm>
            <a:off x="-329782" y="1034321"/>
            <a:ext cx="12726647" cy="584775"/>
          </a:xfrm>
          <a:prstGeom prst="rect">
            <a:avLst/>
          </a:prstGeom>
          <a:noFill/>
        </p:spPr>
        <p:txBody>
          <a:bodyPr wrap="square" lIns="91440" tIns="45720" rIns="91440" bIns="45720" rtlCol="0" anchor="t">
            <a:spAutoFit/>
          </a:bodyPr>
          <a:lstStyle/>
          <a:p>
            <a:pPr algn="ctr">
              <a:defRPr/>
            </a:pPr>
            <a:r>
              <a:rPr lang="en-US" sz="3200" b="1">
                <a:solidFill>
                  <a:schemeClr val="accent1">
                    <a:lumMod val="75000"/>
                  </a:schemeClr>
                </a:solidFill>
                <a:latin typeface="Arial"/>
                <a:cs typeface="Arial"/>
              </a:rPr>
              <a:t>CAPSTONE PROJECT</a:t>
            </a:r>
            <a:endParaRPr lang="en-US" sz="3200" b="1">
              <a:solidFill>
                <a:schemeClr val="accent1">
                  <a:lumMod val="75000"/>
                </a:schemeClr>
              </a:solidFill>
              <a:latin typeface="Arial"/>
              <a:cs typeface="Arial"/>
            </a:endParaRPr>
          </a:p>
        </p:txBody>
      </p:sp>
      <p:sp>
        <p:nvSpPr>
          <p:cNvPr id="4" name="TextBox 3"/>
          <p:cNvSpPr txBox="1"/>
          <p:nvPr/>
        </p:nvSpPr>
        <p:spPr bwMode="auto">
          <a:xfrm>
            <a:off x="3117529" y="4586365"/>
            <a:ext cx="7989182" cy="1311000"/>
          </a:xfrm>
          <a:prstGeom prst="rect">
            <a:avLst/>
          </a:prstGeom>
          <a:noFill/>
        </p:spPr>
        <p:txBody>
          <a:bodyPr wrap="square" lIns="91440" tIns="45720" rIns="91440" bIns="45720" rtlCol="0" anchor="t">
            <a:spAutoFit/>
          </a:bodyPr>
          <a:lstStyle/>
          <a:p>
            <a:pPr>
              <a:defRPr/>
            </a:pPr>
            <a:r>
              <a:rPr lang="en-US" sz="2000" b="1">
                <a:solidFill>
                  <a:schemeClr val="accent1">
                    <a:lumMod val="75000"/>
                  </a:schemeClr>
                </a:solidFill>
                <a:latin typeface="Arial"/>
                <a:cs typeface="Arial"/>
              </a:rPr>
              <a:t>Presented By: Alekya puram</a:t>
            </a:r>
            <a:endParaRPr/>
          </a:p>
          <a:p>
            <a:pPr>
              <a:defRPr/>
            </a:pPr>
            <a:r>
              <a:rPr lang="en-US" sz="2000" b="1">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 Alekya puram</a:t>
            </a:r>
            <a:endParaRPr/>
          </a:p>
          <a:p>
            <a:pPr>
              <a:defRPr/>
            </a:pPr>
            <a:r>
              <a:rPr lang="en-US" sz="2000" b="1">
                <a:solidFill>
                  <a:schemeClr val="accent1">
                    <a:lumMod val="75000"/>
                  </a:schemeClr>
                </a:solidFill>
                <a:latin typeface="Arial"/>
                <a:cs typeface="Arial"/>
              </a:rPr>
              <a:t>College </a:t>
            </a:r>
            <a:r>
              <a:rPr lang="en-US" sz="2000" b="1">
                <a:solidFill>
                  <a:schemeClr val="accent1">
                    <a:lumMod val="75000"/>
                  </a:schemeClr>
                </a:solidFill>
                <a:latin typeface="Arial"/>
                <a:cs typeface="Arial"/>
              </a:rPr>
              <a:t>Name &amp; Department : </a:t>
            </a:r>
            <a:endParaRPr/>
          </a:p>
          <a:p>
            <a:pPr>
              <a:defRPr/>
            </a:pPr>
            <a:endParaRPr lang="en-US" sz="2000" b="1">
              <a:solidFill>
                <a:schemeClr val="accent1">
                  <a:lumMod val="75000"/>
                </a:schemeClr>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Conclusion</a:t>
            </a:r>
            <a:endParaRPr/>
          </a:p>
        </p:txBody>
      </p:sp>
      <p:sp>
        <p:nvSpPr>
          <p:cNvPr id="3" name="Content Placeholder 2"/>
          <p:cNvSpPr>
            <a:spLocks noGrp="1"/>
          </p:cNvSpPr>
          <p:nvPr>
            <p:ph idx="1"/>
          </p:nvPr>
        </p:nvSpPr>
        <p:spPr bwMode="auto"/>
        <p:txBody>
          <a:bodyPr/>
          <a:lstStyle/>
          <a:p>
            <a:pPr>
              <a:defRPr/>
            </a:pPr>
            <a:endParaRPr/>
          </a:p>
          <a:p>
            <a:pPr>
              <a:defRPr/>
            </a:pPr>
            <a:r>
              <a:rPr sz="1500" b="0" i="0" u="none">
                <a:solidFill>
                  <a:srgbClr val="000000"/>
                </a:solidFill>
                <a:latin typeface="Arial"/>
                <a:ea typeface="Arial"/>
                <a:cs typeface="Arial"/>
              </a:rPr>
              <a:t>This image-based steganography system provides a secure way to embed and retrieve hidden messages within images, ensuring confidentiality and protection from unauthorized access.  </a:t>
            </a:r>
            <a:endParaRPr/>
          </a:p>
          <a:p>
            <a:pPr marL="0" indent="0">
              <a:buClr>
                <a:schemeClr val="accent1"/>
              </a:buClr>
              <a:buSzPct val="92000"/>
              <a:buFont typeface="Wingdings 2"/>
              <a:buNone/>
              <a:defRPr/>
            </a:pPr>
            <a:r>
              <a:rPr sz="1500" b="0" i="0" u="none">
                <a:solidFill>
                  <a:srgbClr val="000000"/>
                </a:solidFill>
                <a:latin typeface="Arial"/>
                <a:ea typeface="Arial"/>
                <a:cs typeface="Arial"/>
              </a:rPr>
              <a:t> With its cross-platform compatibility, password protection, and minimal data footprint, the system offers an efficient and stealthy solution for secure communication across various domains.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GitHub Link</a:t>
            </a:r>
            <a:endParaRPr/>
          </a:p>
        </p:txBody>
      </p:sp>
      <p:sp>
        <p:nvSpPr>
          <p:cNvPr id="3" name="Content Placeholder 2"/>
          <p:cNvSpPr>
            <a:spLocks noGrp="1"/>
          </p:cNvSpPr>
          <p:nvPr>
            <p:ph idx="1"/>
          </p:nvPr>
        </p:nvSpPr>
        <p:spPr bwMode="auto"/>
        <p:txBody>
          <a:bodyPr/>
          <a:lstStyle/>
          <a:p>
            <a:pPr>
              <a:defRPr/>
            </a:pPr>
            <a:endParaRPr/>
          </a:p>
          <a:p>
            <a:pPr>
              <a:buClr>
                <a:schemeClr val="accent1"/>
              </a:buClr>
              <a:buSzPct val="92000"/>
              <a:buFont typeface="Arial"/>
              <a:buChar char="•"/>
              <a:defRPr/>
            </a:pPr>
            <a:r>
              <a:rPr sz="1200" b="0" i="0" u="sng">
                <a:solidFill>
                  <a:srgbClr val="000000"/>
                </a:solidFill>
                <a:latin typeface="Times New Roman"/>
                <a:ea typeface="Times New Roman"/>
                <a:cs typeface="Times New Roman"/>
                <a:hlinkClick r:id="rId2" tooltip="https://github.com/Alekyapuram/project-aicte-25.git"/>
              </a:rPr>
              <a:t>https://github.com/Alekyapuram/project-aicte-25.git</a:t>
            </a:r>
            <a:endParaRPr lang="en-IN"/>
          </a:p>
          <a:p>
            <a:pPr>
              <a:buClr>
                <a:schemeClr val="accent1"/>
              </a:buClr>
              <a:buSzPct val="92000"/>
              <a:buFont typeface="Arial"/>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lstStyle/>
          <a:p>
            <a:pPr>
              <a:defRPr/>
            </a:pPr>
            <a:endParaRPr/>
          </a:p>
          <a:p>
            <a:pPr>
              <a:defRPr/>
            </a:pPr>
            <a:r>
              <a:rPr sz="1500" b="1" i="0" u="none">
                <a:solidFill>
                  <a:srgbClr val="000000"/>
                </a:solidFill>
                <a:latin typeface="Arial"/>
                <a:ea typeface="Arial"/>
                <a:cs typeface="Arial"/>
              </a:rPr>
              <a:t>Enhanced Steganography Techniques: </a:t>
            </a:r>
            <a:endParaRPr/>
          </a:p>
          <a:p>
            <a:pPr>
              <a:defRPr/>
            </a:pPr>
            <a:r>
              <a:rPr sz="1500" b="0" i="0" u="none">
                <a:solidFill>
                  <a:srgbClr val="000000"/>
                </a:solidFill>
                <a:latin typeface="Arial"/>
                <a:ea typeface="Arial"/>
                <a:cs typeface="Arial"/>
              </a:rPr>
              <a:t>   Implement advanced methods like Least Significant Bit (LSB) and DCT-based steganography for improved security and stealth.</a:t>
            </a:r>
            <a:endParaRPr/>
          </a:p>
          <a:p>
            <a:pPr>
              <a:defRPr/>
            </a:pPr>
            <a:r>
              <a:rPr sz="1500" b="1" i="0" u="none">
                <a:solidFill>
                  <a:srgbClr val="000000"/>
                </a:solidFill>
                <a:latin typeface="Arial"/>
                <a:ea typeface="Arial"/>
                <a:cs typeface="Arial"/>
              </a:rPr>
              <a:t>Dual-Layer Security with Encryption: </a:t>
            </a:r>
            <a:endParaRPr/>
          </a:p>
          <a:p>
            <a:pPr>
              <a:defRPr/>
            </a:pPr>
            <a:r>
              <a:rPr sz="1500" b="0" i="0" u="none">
                <a:solidFill>
                  <a:srgbClr val="000000"/>
                </a:solidFill>
                <a:latin typeface="Arial"/>
                <a:ea typeface="Arial"/>
                <a:cs typeface="Arial"/>
              </a:rPr>
              <a:t>    Integrate AES or RSA encryption alongside steganography for a more robust, dual-layer protection system, ensuring data confidentiality.</a:t>
            </a:r>
            <a:endParaRPr/>
          </a:p>
          <a:p>
            <a:pPr>
              <a:defRPr/>
            </a:pPr>
            <a:r>
              <a:rPr sz="1500" b="1" i="0" u="none">
                <a:solidFill>
                  <a:srgbClr val="000000"/>
                </a:solidFill>
                <a:latin typeface="Arial"/>
                <a:ea typeface="Arial"/>
                <a:cs typeface="Arial"/>
              </a:rPr>
              <a:t>Real-Time Messaging &amp; AI Integration:  </a:t>
            </a:r>
            <a:endParaRPr/>
          </a:p>
          <a:p>
            <a:pPr marL="305435" indent="-305435">
              <a:defRPr/>
            </a:pPr>
            <a:r>
              <a:rPr sz="1500" b="0" i="0" u="none">
                <a:solidFill>
                  <a:srgbClr val="000000"/>
                </a:solidFill>
                <a:latin typeface="Arial"/>
                <a:ea typeface="Arial"/>
                <a:cs typeface="Arial"/>
              </a:rPr>
              <a:t>     Expand to **real-time secure messaging platforms with AI-powered detection and extraction, offering advanced security features     and efficient communication.</a:t>
            </a:r>
            <a:endParaRPr lang="en-US"/>
          </a:p>
        </p:txBody>
      </p:sp>
      <p:sp>
        <p:nvSpPr>
          <p:cNvPr id="5" name="Title 4"/>
          <p:cNvSpPr txBox="1"/>
          <p:nvPr/>
        </p:nvSpPr>
        <p:spPr bwMode="auto">
          <a:xfrm>
            <a:off x="535670" y="844659"/>
            <a:ext cx="11029616" cy="530296"/>
          </a:xfrm>
          <a:prstGeom prst="rect">
            <a:avLst/>
          </a:prstGeom>
        </p:spPr>
        <p:txBody>
          <a:bodyPr vert="horz" lIns="91440" tIns="45720" rIns="91440" bIns="45720" rtlCol="0" anchor="b">
            <a:normAutofit fontScale="75000" lnSpcReduction="20000"/>
          </a:bodyPr>
          <a:lstStyle>
            <a:lvl1pPr algn="l" defTabSz="457200">
              <a:lnSpc>
                <a:spcPct val="100000"/>
              </a:lnSpc>
              <a:spcBef>
                <a:spcPts val="0"/>
              </a:spcBef>
              <a:buNone/>
              <a:defRPr sz="2800" b="0" cap="all">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4400" b="1">
                <a:solidFill>
                  <a:schemeClr val="accent1"/>
                </a:solidFill>
                <a:latin typeface="Arial"/>
                <a:cs typeface="Arial"/>
              </a:rPr>
              <a:t>Future </a:t>
            </a:r>
            <a:r>
              <a:rPr lang="en-US" sz="4400" b="1">
                <a:solidFill>
                  <a:schemeClr val="accent1"/>
                </a:solidFill>
                <a:latin typeface="Arial"/>
                <a:cs typeface="Arial"/>
              </a:rPr>
              <a:t>scope(optional)</a:t>
            </a:r>
            <a:endParaRPr lang="en-US" sz="4400" b="1">
              <a:solidFill>
                <a:schemeClr val="accent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1463040" y="2766218"/>
            <a:ext cx="9298744" cy="1325563"/>
          </a:xfrm>
        </p:spPr>
        <p:txBody>
          <a:bodyPr/>
          <a:lstStyle/>
          <a:p>
            <a:pPr algn="ctr">
              <a:defRPr/>
            </a:pPr>
            <a:r>
              <a:rPr lang="en-US" b="1">
                <a:solidFill>
                  <a:srgbClr val="002060"/>
                </a:solidFill>
                <a:latin typeface="Arial"/>
                <a:cs typeface="Arial"/>
              </a:rPr>
              <a:t>THANK YOU</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49573" y="558468"/>
            <a:ext cx="10515600" cy="1325563"/>
          </a:xfrm>
        </p:spPr>
        <p:txBody>
          <a:bodyPr/>
          <a:lstStyle/>
          <a:p>
            <a:pPr>
              <a:defRPr/>
            </a:pPr>
            <a:r>
              <a:rPr lang="en-US" b="1">
                <a:solidFill>
                  <a:srgbClr val="002060"/>
                </a:solidFill>
                <a:latin typeface="Arial"/>
                <a:cs typeface="Arial"/>
              </a:rPr>
              <a:t>OUTLINE</a:t>
            </a:r>
            <a:endParaRPr/>
          </a:p>
        </p:txBody>
      </p:sp>
      <p:sp>
        <p:nvSpPr>
          <p:cNvPr id="3" name="Content Placeholder 2"/>
          <p:cNvSpPr>
            <a:spLocks noGrp="1"/>
          </p:cNvSpPr>
          <p:nvPr>
            <p:ph idx="1"/>
          </p:nvPr>
        </p:nvSpPr>
        <p:spPr bwMode="auto">
          <a:xfrm>
            <a:off x="838200" y="1618938"/>
            <a:ext cx="11019020" cy="5239062"/>
          </a:xfrm>
        </p:spPr>
        <p:txBody>
          <a:bodyPr vert="horz" lIns="91440" tIns="45720" rIns="91440" bIns="45720" rtlCol="0" anchor="t">
            <a:noAutofit/>
          </a:bodyPr>
          <a:lstStyle/>
          <a:p>
            <a:pPr marL="0" indent="0">
              <a:buNone/>
              <a:defRPr/>
            </a:pPr>
            <a:r>
              <a:rPr lang="en-US" sz="2000" b="1">
                <a:latin typeface="Arial"/>
                <a:ea typeface="Franklin Gothic Book"/>
                <a:cs typeface="Arial"/>
              </a:rPr>
              <a:t>  </a:t>
            </a:r>
            <a:endParaRPr lang="en-US">
              <a:latin typeface="Arial"/>
              <a:cs typeface="Arial"/>
            </a:endParaRPr>
          </a:p>
          <a:p>
            <a:pPr marL="305435" indent="-305435">
              <a:defRPr/>
            </a:pPr>
            <a:r>
              <a:rPr lang="en-US" sz="2000" b="1">
                <a:latin typeface="Arial"/>
                <a:ea typeface="Franklin Gothic Book"/>
                <a:cs typeface="Arial"/>
              </a:rPr>
              <a:t>Problem Statement </a:t>
            </a:r>
            <a:endParaRPr/>
          </a:p>
          <a:p>
            <a:pPr marL="305435" indent="-305435">
              <a:defRPr/>
            </a:pPr>
            <a:r>
              <a:rPr lang="en-US" sz="2000" b="1">
                <a:latin typeface="Arial"/>
                <a:ea typeface="Franklin Gothic Book"/>
                <a:cs typeface="Arial"/>
              </a:rPr>
              <a:t>Technology used</a:t>
            </a:r>
            <a:endParaRPr lang="en-US">
              <a:latin typeface="Arial"/>
              <a:cs typeface="Arial"/>
            </a:endParaRPr>
          </a:p>
          <a:p>
            <a:pPr marL="305435" indent="-305435">
              <a:defRPr/>
            </a:pPr>
            <a:r>
              <a:rPr lang="en-US" sz="2000" b="1">
                <a:latin typeface="Arial"/>
                <a:ea typeface="Franklin Gothic Book"/>
                <a:cs typeface="Franklin Gothic Book"/>
              </a:rPr>
              <a:t>Wow factor </a:t>
            </a:r>
            <a:endParaRPr lang="en-US" sz="2000">
              <a:latin typeface="Arial"/>
              <a:ea typeface="Franklin Gothic Book"/>
              <a:cs typeface="Franklin Gothic Book"/>
            </a:endParaRPr>
          </a:p>
          <a:p>
            <a:pPr marL="305435" indent="-305435">
              <a:defRPr/>
            </a:pPr>
            <a:r>
              <a:rPr lang="en-US" sz="2000" b="1">
                <a:latin typeface="Arial"/>
                <a:ea typeface="Franklin Gothic Book"/>
                <a:cs typeface="Franklin Gothic Book"/>
              </a:rPr>
              <a:t>End users</a:t>
            </a:r>
            <a:endParaRPr/>
          </a:p>
          <a:p>
            <a:pPr marL="305435" indent="-305435">
              <a:defRPr/>
            </a:pPr>
            <a:r>
              <a:rPr lang="en-US" sz="2000" b="1">
                <a:latin typeface="Arial"/>
                <a:ea typeface="Franklin Gothic Book"/>
                <a:cs typeface="Franklin Gothic Book"/>
              </a:rPr>
              <a:t>Result</a:t>
            </a:r>
            <a:endParaRPr/>
          </a:p>
          <a:p>
            <a:pPr marL="305435" indent="-305435">
              <a:defRPr/>
            </a:pPr>
            <a:r>
              <a:rPr lang="en-US" sz="2000" b="1">
                <a:latin typeface="Arial"/>
                <a:ea typeface="Franklin Gothic Book"/>
                <a:cs typeface="Franklin Gothic Book"/>
              </a:rPr>
              <a:t>Conclusion</a:t>
            </a:r>
            <a:endParaRPr/>
          </a:p>
          <a:p>
            <a:pPr marL="305435" indent="-305435">
              <a:defRPr/>
            </a:pPr>
            <a:r>
              <a:rPr lang="en-US" sz="2000" b="1">
                <a:latin typeface="Arial"/>
                <a:ea typeface="Franklin Gothic Book"/>
                <a:cs typeface="Franklin Gothic Book"/>
              </a:rPr>
              <a:t>Git-hub Link</a:t>
            </a:r>
            <a:endParaRPr/>
          </a:p>
          <a:p>
            <a:pPr marL="305435" indent="-305435">
              <a:defRPr/>
            </a:pPr>
            <a:r>
              <a:rPr lang="en-US" sz="2000" b="1">
                <a:latin typeface="Arial"/>
                <a:ea typeface="Franklin Gothic Book"/>
                <a:cs typeface="Franklin Gothic Book"/>
              </a:rPr>
              <a:t>Future scope</a:t>
            </a:r>
            <a:endParaRPr/>
          </a:p>
          <a:p>
            <a:pPr marL="0" indent="0">
              <a:buNone/>
              <a:defRPr/>
            </a:pPr>
            <a:endParaRPr lang="en-US" sz="2000" b="1">
              <a:latin typeface="Arial"/>
              <a:ea typeface="Franklin Gothic Book"/>
              <a:cs typeface="Franklin Gothic Book"/>
            </a:endParaRPr>
          </a:p>
          <a:p>
            <a:pPr marL="305435" indent="-305435">
              <a:defRPr/>
            </a:pPr>
            <a:endParaRPr lang="en-US" sz="2000" b="1">
              <a:latin typeface="Arial"/>
              <a:ea typeface="Franklin Gothic Book"/>
              <a:cs typeface="Franklin Gothic Book"/>
            </a:endParaRPr>
          </a:p>
          <a:p>
            <a:pPr marL="305435" indent="-305435">
              <a:defRPr/>
            </a:pPr>
            <a:endParaRPr lang="en-US">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p:txBody>
          <a:bodyPr>
            <a:normAutofit fontScale="90000"/>
          </a:bodyPr>
          <a:lstStyle/>
          <a:p>
            <a:pPr>
              <a:defRPr/>
            </a:pPr>
            <a:r>
              <a:rPr lang="en-US" sz="4400" b="1">
                <a:solidFill>
                  <a:schemeClr val="accent1"/>
                </a:solidFill>
                <a:latin typeface="Arial"/>
                <a:cs typeface="Arial"/>
              </a:rPr>
              <a:t>Problem Statement</a:t>
            </a:r>
            <a:endParaRPr lang="en-US" sz="4400"/>
          </a:p>
        </p:txBody>
      </p:sp>
      <p:sp>
        <p:nvSpPr>
          <p:cNvPr id="2" name="Content Placeholder 1"/>
          <p:cNvSpPr>
            <a:spLocks noGrp="1"/>
          </p:cNvSpPr>
          <p:nvPr>
            <p:ph idx="1"/>
          </p:nvPr>
        </p:nvSpPr>
        <p:spPr bwMode="auto">
          <a:xfrm>
            <a:off x="452403" y="1237632"/>
            <a:ext cx="11029615" cy="4673324"/>
          </a:xfrm>
        </p:spPr>
        <p:txBody>
          <a:bodyPr/>
          <a:lstStyle/>
          <a:p>
            <a:pPr>
              <a:defRPr/>
            </a:pPr>
            <a:endParaRPr/>
          </a:p>
          <a:p>
            <a:pPr marL="0" indent="0">
              <a:buNone/>
              <a:defRPr/>
            </a:pPr>
            <a:r>
              <a:rPr sz="1200" b="0" i="0" u="none">
                <a:solidFill>
                  <a:srgbClr val="000000"/>
                </a:solidFill>
                <a:latin typeface="Times New Roman"/>
                <a:ea typeface="Times New Roman"/>
                <a:cs typeface="Times New Roman"/>
              </a:rPr>
              <a:t>Develop an image-based steganography system that securely embeds a secret message into an image by modifying its pixel values. The system should allow encryption by converting the message into pixel data and decryption by retrieving the original message using a passcode. It must ensure that only authorized users with the correct passcode can decode the message. The implementation should handle different operating systems for opening the encrypted image and prevent unauthorized access to the hidden information.</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p:txBody>
          <a:bodyPr>
            <a:normAutofit fontScale="90000"/>
          </a:bodyPr>
          <a:lstStyle/>
          <a:p>
            <a:pPr>
              <a:defRPr/>
            </a:pPr>
            <a:r>
              <a:rPr lang="en-US" sz="4400" b="1">
                <a:solidFill>
                  <a:schemeClr val="accent1"/>
                </a:solidFill>
                <a:latin typeface="Arial"/>
                <a:cs typeface="Arial"/>
              </a:rPr>
              <a:t>Technology  used</a:t>
            </a:r>
            <a:endParaRPr lang="en-US" sz="4400"/>
          </a:p>
        </p:txBody>
      </p:sp>
      <p:sp>
        <p:nvSpPr>
          <p:cNvPr id="2" name="Content Placeholder 1"/>
          <p:cNvSpPr>
            <a:spLocks noGrp="1"/>
          </p:cNvSpPr>
          <p:nvPr>
            <p:ph idx="1"/>
          </p:nvPr>
        </p:nvSpPr>
        <p:spPr bwMode="auto">
          <a:xfrm>
            <a:off x="441671" y="1087378"/>
            <a:ext cx="11613485" cy="5563973"/>
          </a:xfrm>
        </p:spPr>
        <p:txBody>
          <a:bodyPr vert="horz" lIns="91440" tIns="45720" rIns="91440" bIns="45720" rtlCol="0" anchor="ctr">
            <a:noAutofit/>
          </a:bodyPr>
          <a:lstStyle/>
          <a:p>
            <a:pPr>
              <a:defRPr/>
            </a:pPr>
            <a:endParaRPr/>
          </a:p>
          <a:p>
            <a:pPr>
              <a:defRPr/>
            </a:pPr>
            <a:r>
              <a:rPr sz="1800" b="1" i="0" u="none">
                <a:solidFill>
                  <a:srgbClr val="000000"/>
                </a:solidFill>
                <a:latin typeface="Arial"/>
                <a:ea typeface="Arial"/>
                <a:cs typeface="Arial"/>
              </a:rPr>
              <a:t>1. Hardware Requirements:</a:t>
            </a:r>
            <a:r>
              <a:rPr sz="1350" b="0" i="0" u="none">
                <a:solidFill>
                  <a:srgbClr val="000000"/>
                </a:solidFill>
                <a:latin typeface="Arial"/>
                <a:ea typeface="Arial"/>
                <a:cs typeface="Arial"/>
              </a:rPr>
              <a:t> </a:t>
            </a:r>
            <a:r>
              <a:rPr sz="1500" b="0" i="0" u="none">
                <a:solidFill>
                  <a:srgbClr val="000000"/>
                </a:solidFill>
                <a:latin typeface="Arial"/>
                <a:ea typeface="Arial"/>
                <a:cs typeface="Arial"/>
              </a:rPr>
              <a:t>Processor: A multi-core processor (i5 or above for better performance).</a:t>
            </a:r>
            <a:endParaRPr/>
          </a:p>
          <a:p>
            <a:pPr>
              <a:defRPr/>
            </a:pPr>
            <a:r>
              <a:rPr sz="1500" b="0" i="0" u="none">
                <a:solidFill>
                  <a:srgbClr val="000000"/>
                </a:solidFill>
                <a:latin typeface="Arial"/>
                <a:ea typeface="Arial"/>
                <a:cs typeface="Arial"/>
              </a:rPr>
              <a:t>    RAM: At least 4 GB (8 GB recommended for handling larger encryption tasks).</a:t>
            </a:r>
            <a:endParaRPr/>
          </a:p>
          <a:p>
            <a:pPr>
              <a:defRPr/>
            </a:pPr>
            <a:r>
              <a:rPr sz="1500" b="0" i="0" u="none">
                <a:solidFill>
                  <a:srgbClr val="000000"/>
                </a:solidFill>
                <a:latin typeface="Arial"/>
                <a:ea typeface="Arial"/>
                <a:cs typeface="Arial"/>
              </a:rPr>
              <a:t>    Storage: Minimal space required (10–20 MB), but enough disk space to store data files or logs.</a:t>
            </a:r>
            <a:endParaRPr/>
          </a:p>
          <a:p>
            <a:pPr>
              <a:defRPr/>
            </a:pPr>
            <a:r>
              <a:rPr sz="1500" b="0" i="0" u="none">
                <a:solidFill>
                  <a:srgbClr val="000000"/>
                </a:solidFill>
                <a:latin typeface="Arial"/>
                <a:ea typeface="Arial"/>
                <a:cs typeface="Arial"/>
              </a:rPr>
              <a:t>    Network: A stable internet connection is recommended for downloading external libraries or services.</a:t>
            </a:r>
            <a:endParaRPr/>
          </a:p>
          <a:p>
            <a:pPr>
              <a:defRPr/>
            </a:pPr>
            <a:r>
              <a:rPr sz="1800" b="1" i="0" u="none">
                <a:solidFill>
                  <a:srgbClr val="000000"/>
                </a:solidFill>
                <a:latin typeface="Arial"/>
                <a:ea typeface="Arial"/>
                <a:cs typeface="Arial"/>
              </a:rPr>
              <a:t>2. Software Requirements:</a:t>
            </a:r>
            <a:endParaRPr/>
          </a:p>
          <a:p>
            <a:pPr>
              <a:defRPr/>
            </a:pPr>
            <a:r>
              <a:rPr sz="1500" b="0" i="0" u="none">
                <a:solidFill>
                  <a:srgbClr val="000000"/>
                </a:solidFill>
                <a:latin typeface="Arial"/>
                <a:ea typeface="Arial"/>
                <a:cs typeface="Arial"/>
              </a:rPr>
              <a:t>    Operating System:</a:t>
            </a:r>
            <a:endParaRPr/>
          </a:p>
          <a:p>
            <a:pPr>
              <a:defRPr/>
            </a:pPr>
            <a:r>
              <a:rPr sz="1500" b="0" i="0" u="none">
                <a:solidFill>
                  <a:srgbClr val="000000"/>
                </a:solidFill>
                <a:latin typeface="Arial"/>
                <a:ea typeface="Arial"/>
                <a:cs typeface="Arial"/>
              </a:rPr>
              <a:t>      Windows 10 or above, Linux, or macOS.</a:t>
            </a:r>
            <a:endParaRPr/>
          </a:p>
          <a:p>
            <a:pPr>
              <a:defRPr/>
            </a:pPr>
            <a:r>
              <a:rPr sz="1500" b="0" i="0" u="none">
                <a:solidFill>
                  <a:srgbClr val="000000"/>
                </a:solidFill>
                <a:latin typeface="Arial"/>
                <a:ea typeface="Arial"/>
                <a:cs typeface="Arial"/>
              </a:rPr>
              <a:t>    Programming Environment:</a:t>
            </a:r>
            <a:r>
              <a:rPr sz="1500" b="0" i="0" u="none">
                <a:solidFill>
                  <a:srgbClr val="000000"/>
                </a:solidFill>
                <a:latin typeface="Arial"/>
                <a:ea typeface="Arial"/>
                <a:cs typeface="Arial"/>
              </a:rPr>
              <a:t>Python 3.x version (recommended to use a virtual environment for managing dependencies).</a:t>
            </a:r>
            <a:endParaRPr/>
          </a:p>
          <a:p>
            <a:pPr>
              <a:defRPr/>
            </a:pPr>
            <a:r>
              <a:rPr sz="1500" b="0" i="0" u="none">
                <a:solidFill>
                  <a:srgbClr val="000000"/>
                </a:solidFill>
                <a:latin typeface="Arial"/>
                <a:ea typeface="Arial"/>
                <a:cs typeface="Arial"/>
              </a:rPr>
              <a:t>   Python Libraries:</a:t>
            </a:r>
            <a:r>
              <a:rPr sz="1500" b="0" i="0" u="none">
                <a:solidFill>
                  <a:srgbClr val="000000"/>
                </a:solidFill>
                <a:latin typeface="Arial"/>
                <a:ea typeface="Arial"/>
                <a:cs typeface="Arial"/>
              </a:rPr>
              <a:t>OpenCV: For reading, modifying, and saving images.</a:t>
            </a:r>
            <a:endParaRPr/>
          </a:p>
          <a:p>
            <a:pPr>
              <a:defRPr/>
            </a:pPr>
            <a:r>
              <a:rPr sz="1500" b="0" i="0" u="none">
                <a:solidFill>
                  <a:srgbClr val="000000"/>
                </a:solidFill>
                <a:latin typeface="Arial"/>
                <a:ea typeface="Arial"/>
                <a:cs typeface="Arial"/>
              </a:rPr>
              <a:t>        OS: For handling file operations and opening images based on the operating system.</a:t>
            </a:r>
            <a:endParaRPr/>
          </a:p>
          <a:p>
            <a:pPr>
              <a:defRPr/>
            </a:pPr>
            <a:r>
              <a:rPr sz="1500" b="0" i="0" u="none">
                <a:solidFill>
                  <a:srgbClr val="000000"/>
                </a:solidFill>
                <a:latin typeface="Arial"/>
                <a:ea typeface="Arial"/>
                <a:cs typeface="Arial"/>
              </a:rPr>
              <a:t>        Platform: For detecting the user's operating system to execute appropriate commands.</a:t>
            </a:r>
            <a:endParaRPr/>
          </a:p>
          <a:p>
            <a:pPr marL="0" indent="0">
              <a:buNone/>
              <a:defRPr/>
            </a:pPr>
            <a:r>
              <a:rPr sz="1500" b="0" i="0" u="none">
                <a:solidFill>
                  <a:srgbClr val="000000"/>
                </a:solidFill>
                <a:latin typeface="Arial"/>
                <a:ea typeface="Arial"/>
                <a:cs typeface="Arial"/>
              </a:rPr>
              <a:t>        String: For character mapping and processing.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581191" y="771730"/>
            <a:ext cx="11029616" cy="530296"/>
          </a:xfrm>
        </p:spPr>
        <p:txBody>
          <a:bodyPr>
            <a:noAutofit/>
          </a:bodyPr>
          <a:lstStyle/>
          <a:p>
            <a:pPr>
              <a:defRPr/>
            </a:pPr>
            <a:r>
              <a:rPr lang="en-US" sz="3200" b="1">
                <a:solidFill>
                  <a:schemeClr val="accent1"/>
                </a:solidFill>
                <a:latin typeface="Arial"/>
                <a:ea typeface="Franklin Gothic Demi"/>
                <a:cs typeface="Arial"/>
              </a:rPr>
              <a:t>Wow factors</a:t>
            </a:r>
            <a:endParaRPr lang="en-US" sz="3200">
              <a:solidFill>
                <a:schemeClr val="accent1"/>
              </a:solidFill>
              <a:latin typeface="Calibri Light"/>
              <a:cs typeface="Calibri Light"/>
            </a:endParaRPr>
          </a:p>
        </p:txBody>
      </p:sp>
      <p:sp>
        <p:nvSpPr>
          <p:cNvPr id="2" name="Content Placeholder 1"/>
          <p:cNvSpPr>
            <a:spLocks noGrp="1"/>
          </p:cNvSpPr>
          <p:nvPr>
            <p:ph idx="1"/>
          </p:nvPr>
        </p:nvSpPr>
        <p:spPr bwMode="auto"/>
        <p:txBody>
          <a:bodyPr/>
          <a:lstStyle/>
          <a:p>
            <a:pPr>
              <a:defRPr/>
            </a:pPr>
            <a:endParaRPr/>
          </a:p>
          <a:p>
            <a:pPr>
              <a:defRPr/>
            </a:pPr>
            <a:r>
              <a:rPr sz="1800" b="1" i="0" u="none">
                <a:solidFill>
                  <a:srgbClr val="000000"/>
                </a:solidFill>
                <a:latin typeface="Arial"/>
                <a:ea typeface="Arial"/>
                <a:cs typeface="Arial"/>
              </a:rPr>
              <a:t>End-to-End Steganography (E2ES):</a:t>
            </a:r>
            <a:endParaRPr/>
          </a:p>
          <a:p>
            <a:pPr>
              <a:defRPr/>
            </a:pPr>
            <a:r>
              <a:rPr sz="1500" b="0" i="0" u="none">
                <a:solidFill>
                  <a:srgbClr val="000000"/>
                </a:solidFill>
                <a:latin typeface="Arial"/>
                <a:ea typeface="Arial"/>
                <a:cs typeface="Arial"/>
              </a:rPr>
              <a:t>The secret message is embedded into the image at the sender's side and can only be extracted at the receiver's end using a passcode, ensuring confidentiality.</a:t>
            </a:r>
            <a:endParaRPr/>
          </a:p>
          <a:p>
            <a:pPr>
              <a:defRPr/>
            </a:pPr>
            <a:r>
              <a:rPr sz="1800" b="1" i="0" u="none">
                <a:solidFill>
                  <a:srgbClr val="000000"/>
                </a:solidFill>
                <a:latin typeface="Arial"/>
                <a:ea typeface="Arial"/>
                <a:cs typeface="Arial"/>
              </a:rPr>
              <a:t>Hybrid Security Model:</a:t>
            </a:r>
            <a:endParaRPr/>
          </a:p>
          <a:p>
            <a:pPr>
              <a:defRPr/>
            </a:pPr>
            <a:r>
              <a:rPr sz="1500" b="0" i="0" u="none">
                <a:solidFill>
                  <a:srgbClr val="000000"/>
                </a:solidFill>
                <a:latin typeface="Arial"/>
                <a:ea typeface="Arial"/>
                <a:cs typeface="Arial"/>
              </a:rPr>
              <a:t>The system can be enhanced by combining steganography with encryption (e.g., AES or RSA) for an extra layer of security, making it difficult to intercept or alter hidden messages.</a:t>
            </a:r>
            <a:endParaRPr/>
          </a:p>
          <a:p>
            <a:pPr>
              <a:defRPr/>
            </a:pPr>
            <a:r>
              <a:rPr sz="1800" b="1" i="0" u="none">
                <a:solidFill>
                  <a:srgbClr val="000000"/>
                </a:solidFill>
                <a:latin typeface="Arial"/>
                <a:ea typeface="Arial"/>
                <a:cs typeface="Arial"/>
              </a:rPr>
              <a:t>Real-Time Secure Image Messaging:</a:t>
            </a:r>
            <a:endParaRPr/>
          </a:p>
          <a:p>
            <a:pPr marL="0" indent="0">
              <a:buNone/>
              <a:defRPr/>
            </a:pPr>
            <a:r>
              <a:rPr sz="1500" b="0" i="0" u="none">
                <a:solidFill>
                  <a:srgbClr val="000000"/>
                </a:solidFill>
                <a:latin typeface="Arial"/>
                <a:ea typeface="Arial"/>
                <a:cs typeface="Arial"/>
              </a:rPr>
              <a:t>Allows users to share encrypted images in real time, ensuring that only authorized recipients can extract the hidden message while keeping it invisible to attackers.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End users</a:t>
            </a:r>
            <a:endParaRPr/>
          </a:p>
        </p:txBody>
      </p:sp>
      <p:sp>
        <p:nvSpPr>
          <p:cNvPr id="3" name="Content Placeholder 2"/>
          <p:cNvSpPr>
            <a:spLocks noGrp="1"/>
          </p:cNvSpPr>
          <p:nvPr>
            <p:ph idx="1"/>
          </p:nvPr>
        </p:nvSpPr>
        <p:spPr bwMode="auto"/>
        <p:txBody>
          <a:bodyPr/>
          <a:lstStyle/>
          <a:p>
            <a:pPr>
              <a:defRPr/>
            </a:pPr>
            <a:endParaRPr/>
          </a:p>
          <a:p>
            <a:pPr>
              <a:defRPr/>
            </a:pPr>
            <a:r>
              <a:rPr sz="1800" b="1" i="0" u="none">
                <a:solidFill>
                  <a:srgbClr val="000000"/>
                </a:solidFill>
                <a:latin typeface="Arial"/>
                <a:ea typeface="Arial"/>
                <a:cs typeface="Arial"/>
              </a:rPr>
              <a:t>Individuals</a:t>
            </a:r>
            <a:r>
              <a:rPr sz="1800" b="0" i="0" u="none">
                <a:solidFill>
                  <a:srgbClr val="000000"/>
                </a:solidFill>
                <a:latin typeface="Arial"/>
                <a:ea typeface="Arial"/>
                <a:cs typeface="Arial"/>
              </a:rPr>
              <a:t> </a:t>
            </a:r>
            <a:r>
              <a:rPr sz="1500" b="0" i="0" u="none">
                <a:solidFill>
                  <a:srgbClr val="000000"/>
                </a:solidFill>
                <a:latin typeface="Arial"/>
                <a:ea typeface="Arial"/>
                <a:cs typeface="Arial"/>
              </a:rPr>
              <a:t>seeking secure communication for personal data and private messages.</a:t>
            </a:r>
            <a:endParaRPr/>
          </a:p>
          <a:p>
            <a:pPr>
              <a:defRPr/>
            </a:pPr>
            <a:r>
              <a:rPr sz="1800" b="1" i="0" u="none">
                <a:solidFill>
                  <a:srgbClr val="000000"/>
                </a:solidFill>
                <a:latin typeface="Arial"/>
                <a:ea typeface="Arial"/>
                <a:cs typeface="Arial"/>
              </a:rPr>
              <a:t>Businesses</a:t>
            </a:r>
            <a:r>
              <a:rPr sz="1800" b="0" i="0" u="none">
                <a:solidFill>
                  <a:srgbClr val="000000"/>
                </a:solidFill>
                <a:latin typeface="Arial"/>
                <a:ea typeface="Arial"/>
                <a:cs typeface="Arial"/>
              </a:rPr>
              <a:t> </a:t>
            </a:r>
            <a:r>
              <a:rPr sz="1500" b="0" i="0" u="none">
                <a:solidFill>
                  <a:srgbClr val="000000"/>
                </a:solidFill>
                <a:latin typeface="Arial"/>
                <a:ea typeface="Arial"/>
                <a:cs typeface="Arial"/>
              </a:rPr>
              <a:t>handling sensitive customer data, requiring robust encryption for transactions and internal </a:t>
            </a:r>
            <a:endParaRPr/>
          </a:p>
          <a:p>
            <a:pPr>
              <a:defRPr/>
            </a:pPr>
            <a:r>
              <a:rPr sz="1500" b="0" i="0" u="none">
                <a:solidFill>
                  <a:srgbClr val="000000"/>
                </a:solidFill>
                <a:latin typeface="Arial"/>
                <a:ea typeface="Arial"/>
                <a:cs typeface="Arial"/>
              </a:rPr>
              <a:t>communications.</a:t>
            </a:r>
            <a:endParaRPr/>
          </a:p>
          <a:p>
            <a:pPr>
              <a:defRPr/>
            </a:pPr>
            <a:r>
              <a:rPr sz="1800" b="1" i="0" u="none">
                <a:solidFill>
                  <a:srgbClr val="000000"/>
                </a:solidFill>
                <a:latin typeface="Arial"/>
                <a:ea typeface="Arial"/>
                <a:cs typeface="Arial"/>
              </a:rPr>
              <a:t>Financial institutions </a:t>
            </a:r>
            <a:r>
              <a:rPr sz="1500" b="0" i="0" u="none">
                <a:solidFill>
                  <a:srgbClr val="000000"/>
                </a:solidFill>
                <a:latin typeface="Arial"/>
                <a:ea typeface="Arial"/>
                <a:cs typeface="Arial"/>
              </a:rPr>
              <a:t>that need to protect sensitive financial transactions and records.</a:t>
            </a:r>
            <a:endParaRPr/>
          </a:p>
          <a:p>
            <a:pPr>
              <a:defRPr/>
            </a:pPr>
            <a:r>
              <a:rPr sz="1800" b="1" i="0" u="none">
                <a:solidFill>
                  <a:srgbClr val="000000"/>
                </a:solidFill>
                <a:latin typeface="Arial"/>
                <a:ea typeface="Arial"/>
                <a:cs typeface="Arial"/>
              </a:rPr>
              <a:t>Government agencies </a:t>
            </a:r>
            <a:r>
              <a:rPr sz="1500" b="0" i="0" u="none">
                <a:solidFill>
                  <a:srgbClr val="000000"/>
                </a:solidFill>
                <a:latin typeface="Arial"/>
                <a:ea typeface="Arial"/>
                <a:cs typeface="Arial"/>
              </a:rPr>
              <a:t>that need to secure confidential documents and classified communications.</a:t>
            </a:r>
            <a:endParaRPr/>
          </a:p>
          <a:p>
            <a:pPr marL="0" indent="0">
              <a:buClr>
                <a:schemeClr val="accent1"/>
              </a:buClr>
              <a:buSzPct val="92000"/>
              <a:buFont typeface="Wingdings 2"/>
              <a:buNone/>
              <a:defRPr/>
            </a:pPr>
            <a:r>
              <a:rPr sz="1800" b="1" i="0" u="none">
                <a:solidFill>
                  <a:srgbClr val="000000"/>
                </a:solidFill>
                <a:latin typeface="Arial"/>
                <a:ea typeface="Arial"/>
                <a:cs typeface="Arial"/>
              </a:rPr>
              <a:t>Developers </a:t>
            </a:r>
            <a:r>
              <a:rPr sz="1500" b="0" i="0" u="none">
                <a:solidFill>
                  <a:srgbClr val="000000"/>
                </a:solidFill>
                <a:latin typeface="Arial"/>
                <a:ea typeface="Arial"/>
                <a:cs typeface="Arial"/>
              </a:rPr>
              <a:t>who integrate encryption into applications or systems to ensure secure user data handling</a:t>
            </a:r>
            <a:r>
              <a:rPr sz="1800" b="0" i="0" u="none">
                <a:solidFill>
                  <a:srgbClr val="000000"/>
                </a:solidFill>
                <a:latin typeface="Arial"/>
                <a:ea typeface="Arial"/>
                <a:cs typeface="Arial"/>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Results</a:t>
            </a:r>
            <a:endParaRPr/>
          </a:p>
        </p:txBody>
      </p:sp>
      <p:sp>
        <p:nvSpPr>
          <p:cNvPr id="3" name="Content Placeholder 2"/>
          <p:cNvSpPr>
            <a:spLocks noGrp="1"/>
          </p:cNvSpPr>
          <p:nvPr>
            <p:ph idx="1"/>
          </p:nvPr>
        </p:nvSpPr>
        <p:spPr bwMode="auto">
          <a:xfrm rot="16477021" flipH="0" flipV="1">
            <a:off x="15417700" y="613938"/>
            <a:ext cx="192519" cy="1762294"/>
          </a:xfrm>
        </p:spPr>
        <p:txBody>
          <a:bodyPr vertOverflow="overflow" horzOverflow="overflow" vert="horz" wrap="square" lIns="91440" tIns="45720" rIns="91440" bIns="45720" numCol="1" spcCol="0" rtlCol="0" fromWordArt="0" anchor="ctr" anchorCtr="0" forceAA="0" upright="0" compatLnSpc="0">
            <a:normAutofit/>
          </a:bodyPr>
          <a:lstStyle/>
          <a:p>
            <a:pPr marL="0" indent="0">
              <a:buClr>
                <a:schemeClr val="accent1"/>
              </a:buClr>
              <a:buSzPct val="92000"/>
              <a:buFont typeface="Wingdings 2"/>
              <a:buNone/>
              <a:defRPr/>
            </a:pPr>
            <a:endParaRPr/>
          </a:p>
        </p:txBody>
      </p:sp>
      <p:pic>
        <p:nvPicPr>
          <p:cNvPr id="556424919" name=""/>
          <p:cNvPicPr>
            <a:picLocks noChangeAspect="1"/>
          </p:cNvPicPr>
          <p:nvPr/>
        </p:nvPicPr>
        <p:blipFill>
          <a:blip r:embed="rId2"/>
          <a:stretch/>
        </p:blipFill>
        <p:spPr bwMode="auto">
          <a:xfrm flipH="0" flipV="0">
            <a:off x="1862538" y="1302026"/>
            <a:ext cx="8210289" cy="48525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411169" name="Title 1"/>
          <p:cNvSpPr>
            <a:spLocks noGrp="1"/>
          </p:cNvSpPr>
          <p:nvPr>
            <p:ph type="title"/>
          </p:nvPr>
        </p:nvSpPr>
        <p:spPr bwMode="auto">
          <a:xfrm>
            <a:off x="581192" y="702156"/>
            <a:ext cx="11029616" cy="530296"/>
          </a:xfrm>
        </p:spPr>
        <p:txBody>
          <a:bodyPr/>
          <a:lstStyle/>
          <a:p>
            <a:pPr>
              <a:defRPr/>
            </a:pPr>
            <a:r>
              <a:rPr/>
              <a:t>Encryption code</a:t>
            </a:r>
            <a:endParaRPr/>
          </a:p>
        </p:txBody>
      </p:sp>
      <p:sp>
        <p:nvSpPr>
          <p:cNvPr id="1436986389" name="Content Placeholder 2"/>
          <p:cNvSpPr>
            <a:spLocks noGrp="1"/>
          </p:cNvSpPr>
          <p:nvPr>
            <p:ph idx="1"/>
          </p:nvPr>
        </p:nvSpPr>
        <p:spPr bwMode="auto">
          <a:xfrm flipH="0" flipV="0">
            <a:off x="12354692" y="1040423"/>
            <a:ext cx="366346" cy="923192"/>
          </a:xfrm>
        </p:spPr>
        <p:txBody>
          <a:bodyPr/>
          <a:lstStyle/>
          <a:p>
            <a:pPr>
              <a:defRPr/>
            </a:pPr>
            <a:endParaRPr/>
          </a:p>
        </p:txBody>
      </p:sp>
      <p:pic>
        <p:nvPicPr>
          <p:cNvPr id="1600217762" name=""/>
          <p:cNvPicPr>
            <a:picLocks noChangeAspect="1"/>
          </p:cNvPicPr>
          <p:nvPr/>
        </p:nvPicPr>
        <p:blipFill>
          <a:blip r:embed="rId2"/>
          <a:stretch/>
        </p:blipFill>
        <p:spPr bwMode="auto">
          <a:xfrm flipH="0" flipV="0">
            <a:off x="1100538" y="1685192"/>
            <a:ext cx="10008576" cy="4438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9329705" name="Title 1"/>
          <p:cNvSpPr>
            <a:spLocks noGrp="1"/>
          </p:cNvSpPr>
          <p:nvPr>
            <p:ph type="title"/>
          </p:nvPr>
        </p:nvSpPr>
        <p:spPr bwMode="auto">
          <a:xfrm>
            <a:off x="581192" y="702156"/>
            <a:ext cx="11029616" cy="530296"/>
          </a:xfrm>
        </p:spPr>
        <p:txBody>
          <a:bodyPr/>
          <a:lstStyle/>
          <a:p>
            <a:pPr>
              <a:defRPr/>
            </a:pPr>
            <a:r>
              <a:rPr/>
              <a:t>output</a:t>
            </a:r>
            <a:endParaRPr/>
          </a:p>
        </p:txBody>
      </p:sp>
      <p:sp>
        <p:nvSpPr>
          <p:cNvPr id="1093438610" name="Content Placeholder 2"/>
          <p:cNvSpPr>
            <a:spLocks noGrp="1"/>
          </p:cNvSpPr>
          <p:nvPr>
            <p:ph idx="1"/>
          </p:nvPr>
        </p:nvSpPr>
        <p:spPr bwMode="auto">
          <a:xfrm flipH="0" flipV="1">
            <a:off x="12325384" y="600343"/>
            <a:ext cx="970614" cy="733920"/>
          </a:xfrm>
        </p:spPr>
        <p:txBody>
          <a:bodyPr/>
          <a:lstStyle/>
          <a:p>
            <a:pPr>
              <a:defRPr/>
            </a:pPr>
            <a:endParaRPr/>
          </a:p>
        </p:txBody>
      </p:sp>
      <p:pic>
        <p:nvPicPr>
          <p:cNvPr id="1482742395" name=""/>
          <p:cNvPicPr>
            <a:picLocks noChangeAspect="1"/>
          </p:cNvPicPr>
          <p:nvPr/>
        </p:nvPicPr>
        <p:blipFill>
          <a:blip r:embed="rId2"/>
          <a:stretch/>
        </p:blipFill>
        <p:spPr bwMode="auto">
          <a:xfrm>
            <a:off x="1133475" y="1866900"/>
            <a:ext cx="9925050" cy="3124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Arial"/>
        <a:cs typeface="Arial"/>
      </a:majorFont>
      <a:minorFont>
        <a:latin typeface="Franklin Gothic Book"/>
        <a:ea typeface="Arial"/>
        <a:cs typeface="Arial"/>
      </a:minorFont>
    </a:fontScheme>
    <a:fmtScheme name="Dividend">
      <a:fillStyleLst>
        <a:solidFill>
          <a:schemeClr val="phClr"/>
        </a:solidFill>
        <a:gradFill>
          <a:gsLst>
            <a:gs pos="0">
              <a:schemeClr val="phClr">
                <a:tint val="68000"/>
                <a:alpha val="90000"/>
                <a:lumMod val="100000"/>
              </a:schemeClr>
            </a:gs>
            <a:gs pos="100000">
              <a:schemeClr val="phClr">
                <a:tint val="90000"/>
                <a:lumMod val="95000"/>
              </a:schemeClr>
            </a:gs>
          </a:gsLst>
          <a:lin ang="5400000" scaled="1"/>
        </a:gradFill>
        <a:gradFill>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10000"/>
              </a:schemeClr>
            </a:gs>
            <a:gs pos="88000">
              <a:schemeClr val="phClr">
                <a:shade val="94000"/>
                <a:satMod val="110000"/>
                <a:lumMod val="88000"/>
              </a:schemeClr>
            </a:gs>
          </a:gsLst>
          <a:lin ang="5400000" scaled="0"/>
        </a:gradFill>
        <a:gradFill>
          <a:gsLst>
            <a:gs pos="0">
              <a:schemeClr val="phClr">
                <a:tint val="90000"/>
                <a:lumMod val="110000"/>
              </a:schemeClr>
            </a:gs>
            <a:gs pos="100000">
              <a:schemeClr val="phClr">
                <a:shade val="98000"/>
                <a:satMod val="110000"/>
                <a:lumMod val="86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0</Words>
  <Application>ONLYOFFICE/7.3.3.0</Application>
  <DocSecurity>0</DocSecurity>
  <PresentationFormat>Custom</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cp:keywords/>
  <dc:description/>
  <dc:identifier/>
  <dc:language/>
  <cp:lastModifiedBy>Guset_191</cp:lastModifiedBy>
  <cp:revision>26</cp:revision>
  <dcterms:created xsi:type="dcterms:W3CDTF">2021-05-26T16:50:10Z</dcterms:created>
  <dcterms:modified xsi:type="dcterms:W3CDTF">2025-02-18T14:34:13Z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