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d4e585c0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d4e585c0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d4e585c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d4e585c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d4e585c0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d4e585c0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d4e585c0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d4e585c0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1969-72: US Apollo missions bring back moon rocks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2005 Haybusa: recovers dust from itokawa asteroid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2015: US space mining law is the framework for asteroid mining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2016: </a:t>
            </a:r>
            <a:r>
              <a:rPr b="1" lang="en" sz="1700">
                <a:solidFill>
                  <a:srgbClr val="252524"/>
                </a:solidFill>
              </a:rPr>
              <a:t>Luxembourg</a:t>
            </a:r>
            <a:r>
              <a:rPr b="1" lang="en" sz="1700">
                <a:solidFill>
                  <a:srgbClr val="252524"/>
                </a:solidFill>
              </a:rPr>
              <a:t> builds on the 2015 </a:t>
            </a:r>
            <a:r>
              <a:rPr b="1" lang="en" sz="1700">
                <a:solidFill>
                  <a:srgbClr val="252524"/>
                </a:solidFill>
              </a:rPr>
              <a:t>legal</a:t>
            </a:r>
            <a:r>
              <a:rPr b="1" lang="en" sz="1700">
                <a:solidFill>
                  <a:srgbClr val="252524"/>
                </a:solidFill>
              </a:rPr>
              <a:t> precedent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2017-present: </a:t>
            </a:r>
            <a:r>
              <a:rPr b="1" lang="en" sz="1700">
                <a:solidFill>
                  <a:srgbClr val="252524"/>
                </a:solidFill>
              </a:rPr>
              <a:t>Luxembourg-space mining law and follow-up agreements basically just relaxes restriction on private company mining operations beyond earth.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4e585c0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4e585c0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plan to mine Trillions of dollars worth of ores.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need to invest in machinery that can make it to the asteroids.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We also need machinery that can harvest and return these ores back to Earth.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d4e585c0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d4e585c0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4e585c0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4e585c0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Would take stress off of Earth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More resources, for more riches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Enables larger scale exploration of our solar system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Brings more jobs opportunities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d4e585c0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d4e585c0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Could Contaminate the environment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Destroys our environment when we try to build mining rigs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Very hard to build this technology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cost a lot of money to build and fund this stuff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d4e585c0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d4e585c0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costs a lot of money but its possible, It is very effective and would allow us to make a lot of money, it helps bring a lot of jobs, would help </a:t>
            </a:r>
            <a:r>
              <a:rPr lang="en"/>
              <a:t>mankind</a:t>
            </a:r>
            <a:r>
              <a:rPr lang="en"/>
              <a:t> and could help extend the longevity of our race.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mining-technology.com/features/history-of-space-mining/" TargetMode="External"/><Relationship Id="rId4" Type="http://schemas.openxmlformats.org/officeDocument/2006/relationships/hyperlink" Target="https://youtu.be/y8XvQNt26KI" TargetMode="External"/><Relationship Id="rId5" Type="http://schemas.openxmlformats.org/officeDocument/2006/relationships/hyperlink" Target="https://www.quora.com/What-are-the-pros-and-cons-of-asteroid-min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slide" Target="/ppt/slides/slide4.xml"/><Relationship Id="rId10" Type="http://schemas.openxmlformats.org/officeDocument/2006/relationships/slide" Target="/ppt/slides/slide10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220467" y="41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Asteroid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Mining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1125" y="438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By: </a:t>
            </a:r>
            <a:r>
              <a:rPr lang="en">
                <a:solidFill>
                  <a:srgbClr val="D9D9D9"/>
                </a:solidFill>
              </a:rPr>
              <a:t>Alema Masina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History of Space Mining: 5 key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Unlimited Resources From Space - Asteroid Mining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Pros and Cons of Asteroid Mining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History: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 and implementation: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lang="en" u="sng">
                <a:solidFill>
                  <a:schemeClr val="lt1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Summary: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lt1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25925" y="463800"/>
            <a:ext cx="377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9900FF"/>
                </a:solidFill>
                <a:highlight>
                  <a:schemeClr val="lt1"/>
                </a:highlight>
              </a:rPr>
              <a:t>What is Asteroid Mining?</a:t>
            </a:r>
            <a:endParaRPr sz="2420">
              <a:solidFill>
                <a:srgbClr val="9900FF"/>
              </a:solidFill>
              <a:highlight>
                <a:schemeClr val="lt1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35150" y="1518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900FF"/>
                </a:solidFill>
                <a:highlight>
                  <a:srgbClr val="FFFFFF"/>
                </a:highlight>
              </a:rPr>
              <a:t>Mining of Celestial close to earth bodies.</a:t>
            </a:r>
            <a:endParaRPr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1969-72: US Apollo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2005: Hayabusa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2015: US space-mining law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52524"/>
                </a:solidFill>
              </a:rPr>
              <a:t>2016: Luxembourg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52524"/>
                </a:solidFill>
              </a:rPr>
              <a:t>2017-present: Luxembourg-space mining law</a:t>
            </a:r>
            <a:endParaRPr b="1" sz="1700"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175" y="1381495"/>
            <a:ext cx="3489124" cy="23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and Implementation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Mining plan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Make it to asteroids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Harvest and return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35786">
            <a:off x="3338750" y="1574150"/>
            <a:ext cx="5312949" cy="265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9500" y="33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Value:</a:t>
            </a:r>
            <a:endParaRPr/>
          </a:p>
        </p:txBody>
      </p:sp>
      <p:pic>
        <p:nvPicPr>
          <p:cNvPr id="87" name="Google Shape;8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25610">
            <a:off x="2991119" y="857512"/>
            <a:ext cx="5684758" cy="3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89200" y="11535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Anteros: 5.57 Trillion USD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89200" y="1484125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Ryugu</a:t>
            </a:r>
            <a:r>
              <a:rPr lang="en"/>
              <a:t>: 83 Billion USD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89200" y="1833475"/>
            <a:ext cx="24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2001 CC21</a:t>
            </a:r>
            <a:r>
              <a:rPr lang="en"/>
              <a:t>: 141 Billion USD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89200" y="21312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1992 TC</a:t>
            </a:r>
            <a:r>
              <a:rPr lang="en"/>
              <a:t>: 84 Billion USD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89200" y="2414950"/>
            <a:ext cx="22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</a:t>
            </a:r>
            <a:r>
              <a:rPr lang="en"/>
              <a:t>: </a:t>
            </a: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≈2%</a:t>
            </a:r>
            <a:endParaRPr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akes away stress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More resources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exploration of our solar system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more jobs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0" y="1043365"/>
            <a:ext cx="5296375" cy="305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0666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Contamination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Destroys our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Very hard to build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costs a lot of money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775" y="2006975"/>
            <a:ext cx="2885950" cy="2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4"/>
                </a:solidFill>
              </a:rPr>
              <a:t>High cost</a:t>
            </a:r>
            <a:endParaRPr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4"/>
                </a:solidFill>
              </a:rPr>
              <a:t>Very effective</a:t>
            </a:r>
            <a:endParaRPr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524"/>
                </a:solidFill>
              </a:rPr>
              <a:t>A lot of jobs</a:t>
            </a:r>
            <a:endParaRPr>
              <a:solidFill>
                <a:srgbClr val="2525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52524"/>
                </a:solidFill>
              </a:rPr>
              <a:t>Could help </a:t>
            </a:r>
            <a:r>
              <a:rPr lang="en">
                <a:solidFill>
                  <a:srgbClr val="252524"/>
                </a:solidFill>
              </a:rPr>
              <a:t>mankind</a:t>
            </a:r>
            <a:endParaRPr>
              <a:solidFill>
                <a:srgbClr val="252524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49985">
            <a:off x="3389825" y="798600"/>
            <a:ext cx="5319449" cy="354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