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0"/>
  </p:normalViewPr>
  <p:slideViewPr>
    <p:cSldViewPr>
      <p:cViewPr varScale="1">
        <p:scale>
          <a:sx n="82" d="100"/>
          <a:sy n="82" d="100"/>
        </p:scale>
        <p:origin x="-14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1F945B2-3746-4213-8D34-7F1564D71FDA}" type="datetimeFigureOut">
              <a:rPr lang="es-AR" smtClean="0"/>
              <a:t>10/11/2024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AR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6FF6D4B-F68A-4A5B-A294-D89611DF68C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5B2-3746-4213-8D34-7F1564D71FDA}" type="datetimeFigureOut">
              <a:rPr lang="es-AR" smtClean="0"/>
              <a:t>10/11/2024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6D4B-F68A-4A5B-A294-D89611DF68C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5B2-3746-4213-8D34-7F1564D71FDA}" type="datetimeFigureOut">
              <a:rPr lang="es-AR" smtClean="0"/>
              <a:t>10/11/2024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6D4B-F68A-4A5B-A294-D89611DF68C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1F945B2-3746-4213-8D34-7F1564D71FDA}" type="datetimeFigureOut">
              <a:rPr lang="es-AR" smtClean="0"/>
              <a:t>10/11/2024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6D4B-F68A-4A5B-A294-D89611DF68C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1F945B2-3746-4213-8D34-7F1564D71FDA}" type="datetimeFigureOut">
              <a:rPr lang="es-AR" smtClean="0"/>
              <a:t>10/11/2024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6FF6D4B-F68A-4A5B-A294-D89611DF68CF}" type="slidenum">
              <a:rPr lang="es-AR" smtClean="0"/>
              <a:t>‹Nº›</a:t>
            </a:fld>
            <a:endParaRPr lang="es-AR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1F945B2-3746-4213-8D34-7F1564D71FDA}" type="datetimeFigureOut">
              <a:rPr lang="es-AR" smtClean="0"/>
              <a:t>10/11/2024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6FF6D4B-F68A-4A5B-A294-D89611DF68C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1F945B2-3746-4213-8D34-7F1564D71FDA}" type="datetimeFigureOut">
              <a:rPr lang="es-AR" smtClean="0"/>
              <a:t>10/11/2024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6FF6D4B-F68A-4A5B-A294-D89611DF68CF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5B2-3746-4213-8D34-7F1564D71FDA}" type="datetimeFigureOut">
              <a:rPr lang="es-AR" smtClean="0"/>
              <a:t>10/11/2024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6D4B-F68A-4A5B-A294-D89611DF68C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1F945B2-3746-4213-8D34-7F1564D71FDA}" type="datetimeFigureOut">
              <a:rPr lang="es-AR" smtClean="0"/>
              <a:t>10/11/2024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6FF6D4B-F68A-4A5B-A294-D89611DF68C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1F945B2-3746-4213-8D34-7F1564D71FDA}" type="datetimeFigureOut">
              <a:rPr lang="es-AR" smtClean="0"/>
              <a:t>10/11/2024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6FF6D4B-F68A-4A5B-A294-D89611DF68CF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1F945B2-3746-4213-8D34-7F1564D71FDA}" type="datetimeFigureOut">
              <a:rPr lang="es-AR" smtClean="0"/>
              <a:t>10/11/2024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6FF6D4B-F68A-4A5B-A294-D89611DF68CF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1F945B2-3746-4213-8D34-7F1564D71FDA}" type="datetimeFigureOut">
              <a:rPr lang="es-AR" smtClean="0"/>
              <a:t>10/11/2024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AR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6FF6D4B-F68A-4A5B-A294-D89611DF68CF}" type="slidenum">
              <a:rPr lang="es-AR" smtClean="0"/>
              <a:t>‹Nº›</a:t>
            </a:fld>
            <a:endParaRPr lang="es-A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8062912" cy="1326009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SISTEMA EXPERTO DE DIAGNOSTICO AUTOMOTRIZ</a:t>
            </a:r>
            <a:endParaRPr lang="es-AR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1988840"/>
            <a:ext cx="8279928" cy="338437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s-ES" b="1" dirty="0">
                <a:solidFill>
                  <a:schemeClr val="bg1"/>
                </a:solidFill>
              </a:rPr>
              <a:t>Carrera:</a:t>
            </a:r>
            <a:r>
              <a:rPr lang="es-ES" dirty="0">
                <a:solidFill>
                  <a:schemeClr val="tx1"/>
                </a:solidFill>
              </a:rPr>
              <a:t> </a:t>
            </a:r>
            <a:r>
              <a:rPr lang="es-ES" b="1" dirty="0">
                <a:solidFill>
                  <a:schemeClr val="tx1"/>
                </a:solidFill>
              </a:rPr>
              <a:t>Tecnicatura Superior en Ciencia de Datos e Inteligencia Artificial</a:t>
            </a:r>
            <a:r>
              <a:rPr lang="es-ES" b="1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s-ES" sz="1200" b="1" dirty="0">
              <a:solidFill>
                <a:schemeClr val="tx1"/>
              </a:solidFill>
            </a:endParaRPr>
          </a:p>
          <a:p>
            <a:pPr algn="l"/>
            <a:r>
              <a:rPr lang="es-ES" b="1" dirty="0" smtClean="0">
                <a:solidFill>
                  <a:schemeClr val="bg1"/>
                </a:solidFill>
              </a:rPr>
              <a:t>Institución:</a:t>
            </a:r>
            <a:r>
              <a:rPr lang="es-ES" dirty="0">
                <a:solidFill>
                  <a:schemeClr val="bg1"/>
                </a:solidFill>
              </a:rPr>
              <a:t> </a:t>
            </a:r>
            <a:r>
              <a:rPr lang="es-ES" b="1" dirty="0">
                <a:solidFill>
                  <a:schemeClr val="tx1"/>
                </a:solidFill>
              </a:rPr>
              <a:t>Politécnico Malvinas </a:t>
            </a:r>
            <a:r>
              <a:rPr lang="es-ES" b="1" dirty="0" smtClean="0">
                <a:solidFill>
                  <a:schemeClr val="tx1"/>
                </a:solidFill>
              </a:rPr>
              <a:t>Argentinas</a:t>
            </a:r>
          </a:p>
          <a:p>
            <a:pPr algn="l"/>
            <a:endParaRPr lang="es-ES" sz="1300" b="1" dirty="0">
              <a:solidFill>
                <a:schemeClr val="tx1"/>
              </a:solidFill>
            </a:endParaRPr>
          </a:p>
          <a:p>
            <a:pPr algn="l"/>
            <a:r>
              <a:rPr lang="es-ES" b="1" dirty="0">
                <a:solidFill>
                  <a:schemeClr val="bg1"/>
                </a:solidFill>
              </a:rPr>
              <a:t>Materia:</a:t>
            </a:r>
            <a:r>
              <a:rPr lang="es-ES" dirty="0">
                <a:solidFill>
                  <a:schemeClr val="tx1"/>
                </a:solidFill>
              </a:rPr>
              <a:t> </a:t>
            </a:r>
            <a:r>
              <a:rPr lang="es-ES" b="1" dirty="0">
                <a:solidFill>
                  <a:schemeClr val="tx1"/>
                </a:solidFill>
              </a:rPr>
              <a:t>Desarrollo de Sistemas de I.A</a:t>
            </a:r>
            <a:r>
              <a:rPr lang="es-ES" b="1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s-ES" sz="1300" b="1" dirty="0">
              <a:solidFill>
                <a:schemeClr val="tx1"/>
              </a:solidFill>
            </a:endParaRPr>
          </a:p>
          <a:p>
            <a:pPr algn="l"/>
            <a:r>
              <a:rPr lang="es-ES" b="1" dirty="0">
                <a:solidFill>
                  <a:schemeClr val="bg1"/>
                </a:solidFill>
              </a:rPr>
              <a:t>Proyecto Desarrollo de Sistemas de I.A.:</a:t>
            </a:r>
            <a:r>
              <a:rPr lang="es-ES" dirty="0">
                <a:solidFill>
                  <a:schemeClr val="tx1"/>
                </a:solidFill>
              </a:rPr>
              <a:t> </a:t>
            </a:r>
            <a:r>
              <a:rPr lang="es-ES" b="1" dirty="0">
                <a:solidFill>
                  <a:schemeClr val="tx1"/>
                </a:solidFill>
              </a:rPr>
              <a:t>Sistema Experto de Diagnostico </a:t>
            </a:r>
            <a:r>
              <a:rPr lang="es-ES" b="1" dirty="0" smtClean="0">
                <a:solidFill>
                  <a:schemeClr val="tx1"/>
                </a:solidFill>
              </a:rPr>
              <a:t>Automotriz</a:t>
            </a:r>
          </a:p>
          <a:p>
            <a:pPr algn="l"/>
            <a:endParaRPr lang="es-ES" sz="1400" b="1" dirty="0">
              <a:solidFill>
                <a:schemeClr val="tx1"/>
              </a:solidFill>
            </a:endParaRPr>
          </a:p>
          <a:p>
            <a:pPr algn="l"/>
            <a:r>
              <a:rPr lang="es-ES" b="1" dirty="0">
                <a:solidFill>
                  <a:schemeClr val="bg1"/>
                </a:solidFill>
              </a:rPr>
              <a:t>Alumno:</a:t>
            </a:r>
            <a:r>
              <a:rPr lang="es-ES" dirty="0">
                <a:solidFill>
                  <a:schemeClr val="bg1"/>
                </a:solidFill>
              </a:rPr>
              <a:t> </a:t>
            </a:r>
            <a:r>
              <a:rPr lang="es-ES" b="1" dirty="0">
                <a:solidFill>
                  <a:schemeClr val="tx1"/>
                </a:solidFill>
              </a:rPr>
              <a:t>Alejandro </a:t>
            </a:r>
            <a:r>
              <a:rPr lang="es-ES" b="1" dirty="0" err="1" smtClean="0">
                <a:solidFill>
                  <a:schemeClr val="tx1"/>
                </a:solidFill>
              </a:rPr>
              <a:t>Maclean</a:t>
            </a:r>
            <a:endParaRPr lang="es-ES" b="1" dirty="0" smtClean="0">
              <a:solidFill>
                <a:schemeClr val="tx1"/>
              </a:solidFill>
            </a:endParaRPr>
          </a:p>
          <a:p>
            <a:pPr algn="l"/>
            <a:endParaRPr lang="es-ES" sz="1400" b="1" dirty="0">
              <a:solidFill>
                <a:schemeClr val="tx1"/>
              </a:solidFill>
            </a:endParaRPr>
          </a:p>
          <a:p>
            <a:pPr algn="l"/>
            <a:r>
              <a:rPr lang="es-ES" b="1" dirty="0">
                <a:solidFill>
                  <a:schemeClr val="bg1"/>
                </a:solidFill>
              </a:rPr>
              <a:t>Profesor de la </a:t>
            </a:r>
            <a:r>
              <a:rPr lang="es-ES" b="1" dirty="0" err="1">
                <a:solidFill>
                  <a:schemeClr val="bg1"/>
                </a:solidFill>
              </a:rPr>
              <a:t>Catedra</a:t>
            </a:r>
            <a:r>
              <a:rPr lang="es-ES" b="1" dirty="0">
                <a:solidFill>
                  <a:schemeClr val="bg1"/>
                </a:solidFill>
              </a:rPr>
              <a:t>:</a:t>
            </a:r>
            <a:r>
              <a:rPr lang="es-ES" dirty="0">
                <a:solidFill>
                  <a:schemeClr val="tx1"/>
                </a:solidFill>
              </a:rPr>
              <a:t> </a:t>
            </a:r>
            <a:r>
              <a:rPr lang="es-ES" b="1" dirty="0">
                <a:solidFill>
                  <a:schemeClr val="tx1"/>
                </a:solidFill>
              </a:rPr>
              <a:t>Martin </a:t>
            </a:r>
            <a:r>
              <a:rPr lang="es-ES" b="1" dirty="0" err="1">
                <a:solidFill>
                  <a:schemeClr val="tx1"/>
                </a:solidFill>
              </a:rPr>
              <a:t>Mirabete</a:t>
            </a:r>
            <a:endParaRPr lang="es-ES" b="1" dirty="0">
              <a:solidFill>
                <a:schemeClr val="tx1"/>
              </a:solidFill>
            </a:endParaRPr>
          </a:p>
          <a:p>
            <a:pPr algn="just"/>
            <a:endParaRPr lang="es-AR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675696"/>
            <a:ext cx="5436096" cy="1190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878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636912"/>
            <a:ext cx="5698976" cy="2410288"/>
          </a:xfrm>
        </p:spPr>
        <p:txBody>
          <a:bodyPr>
            <a:normAutofit fontScale="92500" lnSpcReduction="10000"/>
          </a:bodyPr>
          <a:lstStyle/>
          <a:p>
            <a:r>
              <a:rPr lang="es-ES" b="1" u="sng" dirty="0" smtClean="0"/>
              <a:t>OBJETIVO </a:t>
            </a:r>
          </a:p>
          <a:p>
            <a:pPr marL="64008" indent="0">
              <a:buNone/>
            </a:pPr>
            <a:endParaRPr lang="es-ES" dirty="0" smtClean="0"/>
          </a:p>
          <a:p>
            <a:r>
              <a:rPr lang="es-ES" b="1" u="sng" dirty="0" smtClean="0"/>
              <a:t>DESARROLLO</a:t>
            </a:r>
          </a:p>
          <a:p>
            <a:endParaRPr lang="es-ES" b="1" u="sng" dirty="0"/>
          </a:p>
          <a:p>
            <a:r>
              <a:rPr lang="es-ES" b="1" u="sng" dirty="0" smtClean="0"/>
              <a:t>MOTIVACION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s-ES" b="1" dirty="0" smtClean="0"/>
              <a:t>SISTEMA EXPERTO DE DIAGNOSTICO AUTOMOTRIZ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273104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564904"/>
            <a:ext cx="8229600" cy="3202376"/>
          </a:xfrm>
        </p:spPr>
        <p:txBody>
          <a:bodyPr>
            <a:normAutofit/>
          </a:bodyPr>
          <a:lstStyle/>
          <a:p>
            <a:r>
              <a:rPr lang="es-ES" b="1" i="1" dirty="0" smtClean="0"/>
              <a:t>ENTREVISTA CON UN EXPERTO HUMANO</a:t>
            </a:r>
          </a:p>
          <a:p>
            <a:pPr marL="64008" indent="0">
              <a:buNone/>
            </a:pPr>
            <a:endParaRPr lang="es-ES" b="1" dirty="0"/>
          </a:p>
          <a:p>
            <a:r>
              <a:rPr lang="es-ES" b="1" i="1" dirty="0" smtClean="0"/>
              <a:t>EXTRACCION DEL CONOCIMIENTO</a:t>
            </a:r>
          </a:p>
          <a:p>
            <a:pPr marL="64008" indent="0">
              <a:buNone/>
            </a:pPr>
            <a:endParaRPr lang="es-ES" b="1" dirty="0"/>
          </a:p>
          <a:p>
            <a:r>
              <a:rPr lang="es-ES" b="1" i="1" dirty="0" smtClean="0"/>
              <a:t>REPRESENTACION DE CONCIMIENTO</a:t>
            </a:r>
            <a:endParaRPr lang="es-AR" b="1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s-ES" b="1" dirty="0" smtClean="0"/>
              <a:t>SISTEMA EXPERTO DE DIAGNOSTICO AUTOMOTRIZ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111370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996952"/>
            <a:ext cx="7067128" cy="2266272"/>
          </a:xfrm>
        </p:spPr>
        <p:txBody>
          <a:bodyPr/>
          <a:lstStyle/>
          <a:p>
            <a:r>
              <a:rPr lang="es-ES" b="1" dirty="0" smtClean="0"/>
              <a:t>IMPLEMENTACION</a:t>
            </a:r>
          </a:p>
          <a:p>
            <a:endParaRPr lang="es-ES" b="1" dirty="0"/>
          </a:p>
          <a:p>
            <a:r>
              <a:rPr lang="es-ES" b="1" dirty="0" smtClean="0"/>
              <a:t>DEMO</a:t>
            </a:r>
            <a:endParaRPr lang="es-AR" b="1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s-ES" b="1" dirty="0" smtClean="0"/>
              <a:t>SISTEMA EXPERTO DE DIAGNOSTICO AUTOMOTRIZ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42288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Brí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297</TotalTime>
  <Words>38</Words>
  <Application>Microsoft Office PowerPoint</Application>
  <PresentationFormat>Presentación en pantalla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Brío</vt:lpstr>
      <vt:lpstr>SISTEMA EXPERTO DE DIAGNOSTICO AUTOMOTRIZ</vt:lpstr>
      <vt:lpstr>SISTEMA EXPERTO DE DIAGNOSTICO AUTOMOTRIZ</vt:lpstr>
      <vt:lpstr>SISTEMA EXPERTO DE DIAGNOSTICO AUTOMOTRIZ</vt:lpstr>
      <vt:lpstr>SISTEMA EXPERTO DE DIAGNOSTICO AUTOMOTRIZ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EXPERTO DE DIAGNOSTICO AUTOMOTRIZ</dc:title>
  <dc:creator>lenovo</dc:creator>
  <cp:lastModifiedBy>lenovo</cp:lastModifiedBy>
  <cp:revision>13</cp:revision>
  <dcterms:created xsi:type="dcterms:W3CDTF">2024-11-09T17:03:42Z</dcterms:created>
  <dcterms:modified xsi:type="dcterms:W3CDTF">2024-11-10T18:03:50Z</dcterms:modified>
</cp:coreProperties>
</file>