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412fad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412fad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c776f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c776f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c776f9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c776f9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c776f9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c776f9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c776f9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c776f9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c776f9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c776f9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c776f9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c776f9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hyperlink" Target="https://github.com/vdumoulin/conv_arithmeti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1511.064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Project in </a:t>
            </a:r>
            <a:endParaRPr sz="4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Generative Adversarial Networks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9"/>
            <a:ext cx="81231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Alexander Mennborg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Ismat Halabi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Elliot Härenby Deak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GANs?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GANs work?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Convolutional 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results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goal generate CIFAR10 images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generative adversarial networks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GANs?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algorithms very hard to 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evaluate real/ fake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adversary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300" y="1896425"/>
            <a:ext cx="6128000" cy="26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GANs work?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Input: random noise, Output: generated image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Recognizes many features, upscales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Input: image, Output: two classes (real/ fake)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Opposite to generator, downscales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Training, first discriminator then generator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875" y="3104700"/>
            <a:ext cx="3357426" cy="14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Convolutional GANs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18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CNNs for both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Discriminator - standard image classifier (e.g. AlexNet, 2 output classes)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Generator - inverse of discriminator (except input is typically larger)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Guidelines - Use batch norm., no pooling, ReLU (G) and LeakyReLU (D)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075" y="2966750"/>
            <a:ext cx="1870825" cy="18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00" y="2966750"/>
            <a:ext cx="1612225" cy="18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2830575"/>
            <a:ext cx="23841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Downsampling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(strided convolution)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x2 output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⇑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5x5 input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320125" y="2830575"/>
            <a:ext cx="25122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Upsampling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(fractional strided convolution)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5x5 output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⇑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3x3 input (padding)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4721350"/>
            <a:ext cx="8160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Gifs taken from: </a:t>
            </a: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https://github.com/vdumoulin/conv_arithmetic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800125" y="1152475"/>
            <a:ext cx="40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Training, quite unstable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Fake images, blurry, CIFAR10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60 epochs, G loss increased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9481" l="16111" r="8914" t="9058"/>
          <a:stretch/>
        </p:blipFill>
        <p:spPr>
          <a:xfrm>
            <a:off x="311700" y="1211825"/>
            <a:ext cx="4488424" cy="3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6620" l="9359" r="9610" t="11438"/>
          <a:stretch/>
        </p:blipFill>
        <p:spPr>
          <a:xfrm>
            <a:off x="5457000" y="2671600"/>
            <a:ext cx="2814349" cy="18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82545" l="79921" r="10330" t="12549"/>
          <a:stretch/>
        </p:blipFill>
        <p:spPr>
          <a:xfrm>
            <a:off x="7495000" y="2688336"/>
            <a:ext cx="752100" cy="2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Alec Radford, Luke Metz, Soumith Chintala.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Unsupervised Representation Learning with Deep Convolutional Generative Adversarial Networks</a:t>
            </a:r>
            <a:r>
              <a:rPr lang="en" sz="1600"/>
              <a:t>, 2016.</a:t>
            </a:r>
            <a:endParaRPr sz="16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