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500F3-A827-4009-9C89-A9804E808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AD117F-AC14-48D5-896E-FA30ED574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D0D30D-CE0E-49D9-84C2-42FF2B85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B60A-D6FA-433D-A97B-D30D39D9872C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24D734-A530-4282-ADCF-EF5EEB6B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0367FF-FABF-4D4E-813B-DF4F387C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98D0-F559-47B7-B7D9-4591A96B1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75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3E9D1-BD11-48D2-8676-843D3CCE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9067C9-B2E4-4CBA-AD35-91414913D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C553B-3CB0-432E-B546-CB9B3671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B60A-D6FA-433D-A97B-D30D39D9872C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BE6E72-3303-4E0E-BF3A-A4A0017B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BF9C0-896F-4398-AC10-694B4187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98D0-F559-47B7-B7D9-4591A96B1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78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C2D3F1-09CF-4C86-B7D4-F0808E15C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7B8BC1-088F-41C7-86F0-71320638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4DA3A3-CCAA-4272-813C-E7936C2E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B60A-D6FA-433D-A97B-D30D39D9872C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430981-79FD-439A-839E-B1C7D1E7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180C72-F391-43C4-B497-2F0FEB4A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98D0-F559-47B7-B7D9-4591A96B1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76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5838-9D2A-4198-BAC4-11A1D18D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CA008-0B46-4119-B93A-07E345AD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029A7C-A1A3-44B4-B262-B17E4A67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B60A-D6FA-433D-A97B-D30D39D9872C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53FB60-9E7C-456F-8D16-DAAE2803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943B3-EC48-48EC-819D-95557A06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98D0-F559-47B7-B7D9-4591A96B1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9FB31-5DF1-4AF2-AB06-93986B16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072CB1-1F9A-4AD1-A72C-D291C491D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4CF29E-4FE8-434C-AD8B-50545CB2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B60A-D6FA-433D-A97B-D30D39D9872C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E908D-0220-445A-AA6B-C5B4A932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3D6D41-7593-421C-87F5-CA1E0E12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98D0-F559-47B7-B7D9-4591A96B1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96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21041-061C-4639-9D14-25F1FEC4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33E84-FC24-4DD9-B8C1-2EE2F18B8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137954-4962-4759-A17F-4315FBB0B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0F1F1A-FDC6-4E6F-9B8D-15F3F942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B60A-D6FA-433D-A97B-D30D39D9872C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31278F-EA2F-47B5-B219-F76FFDDE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1F6684-6837-4280-8FDD-6A086220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98D0-F559-47B7-B7D9-4591A96B1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10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D0A7B-8445-4472-B361-D7C7B5A9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B77DD6-30EF-4BE0-89EA-E4FF0626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619A3A-CD6D-4637-AB47-F3995974C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1BCAAE-9B09-47E4-B943-724FBFF26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76E271-27B8-4773-A8BC-8664C76C2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1C85DC-0438-4A02-B92E-EDCE83F2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B60A-D6FA-433D-A97B-D30D39D9872C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30258B-13BE-46BB-AD32-A219768D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FB104E-8692-423B-95FC-0D2AC660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98D0-F559-47B7-B7D9-4591A96B1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56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7AF24-D3FD-4DDC-B4F2-075F68B4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0FE9EC-16AA-40A8-9303-A5B5AA5C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B60A-D6FA-433D-A97B-D30D39D9872C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BCD84F-CDE9-4D66-BC88-98971F50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20A2C0-48BF-4312-90BD-C0FEA781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98D0-F559-47B7-B7D9-4591A96B1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55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B4DB9E-D104-4EC4-9142-3D659383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B60A-D6FA-433D-A97B-D30D39D9872C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786D7A-B82F-4C83-9C33-D68031D5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66F04C-4DE4-4F7A-9ECE-0146B896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98D0-F559-47B7-B7D9-4591A96B1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143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4EE75-A8D2-43F0-A6AD-BCBFADC8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C92DA-9AE6-4B4D-BE09-465E43FA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B55EEA-CA2D-44CD-9729-BFEABB644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47EB56-1F65-4AB2-BFEA-8A2AD6EB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B60A-D6FA-433D-A97B-D30D39D9872C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3EA423-3671-4E09-851C-CB9C10C0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A38DCB-8206-498C-80DA-BC8CA76B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98D0-F559-47B7-B7D9-4591A96B1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99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01DE4-74A8-4542-B15D-A3FA2979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AE8119-E5A4-48F3-A1EF-BCEC1B826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47403C-9FB3-4824-A678-032A070A2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56848D-149F-4713-A161-8788C3D8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B60A-D6FA-433D-A97B-D30D39D9872C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83469E-89DE-47F5-98F5-EC056C32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154E81-685E-45C3-8E71-FA756799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D98D0-F559-47B7-B7D9-4591A96B1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29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FF71E9-7329-4280-B5D2-9017A813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A6267-D58D-4162-BD02-71DFB5105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A0294-4826-43AE-AF30-0F2BB5656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DB60A-D6FA-433D-A97B-D30D39D9872C}" type="datetimeFigureOut">
              <a:rPr lang="es-MX" smtClean="0"/>
              <a:t>11/03/2021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1739F-27E2-4421-9E53-D25BC45FF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5B017-1112-423B-A867-9DA72A4FD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D98D0-F559-47B7-B7D9-4591A96B1E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722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0AFE990-8BDE-45E1-89FA-78CC2D978304}"/>
              </a:ext>
            </a:extLst>
          </p:cNvPr>
          <p:cNvSpPr txBox="1"/>
          <p:nvPr/>
        </p:nvSpPr>
        <p:spPr>
          <a:xfrm>
            <a:off x="5223545" y="385893"/>
            <a:ext cx="17449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err="1"/>
              <a:t>PaginaWeb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BA9D55-83F9-4F1C-B1E7-1B49CC01324A}"/>
              </a:ext>
            </a:extLst>
          </p:cNvPr>
          <p:cNvSpPr txBox="1"/>
          <p:nvPr/>
        </p:nvSpPr>
        <p:spPr>
          <a:xfrm>
            <a:off x="5223545" y="693670"/>
            <a:ext cx="174491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- </a:t>
            </a:r>
            <a:r>
              <a:rPr lang="es-ES" sz="1200" dirty="0" err="1"/>
              <a:t>url</a:t>
            </a:r>
            <a:endParaRPr lang="es-ES" sz="1200" dirty="0"/>
          </a:p>
          <a:p>
            <a:r>
              <a:rPr lang="es-ES" sz="1200" dirty="0"/>
              <a:t>- ruta</a:t>
            </a:r>
          </a:p>
          <a:p>
            <a:r>
              <a:rPr lang="es-ES" sz="1200" dirty="0"/>
              <a:t>- formato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contenido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titulo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slug</a:t>
            </a:r>
          </a:p>
          <a:p>
            <a:pPr marL="171450" indent="-171450">
              <a:buFontTx/>
              <a:buChar char="-"/>
            </a:pPr>
            <a:r>
              <a:rPr lang="es-ES" sz="1200" dirty="0" err="1"/>
              <a:t>metatags</a:t>
            </a:r>
            <a:endParaRPr lang="es-ES" sz="1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6E0B35-C238-4E0A-BBA1-36A0B47FEB6F}"/>
              </a:ext>
            </a:extLst>
          </p:cNvPr>
          <p:cNvSpPr txBox="1"/>
          <p:nvPr/>
        </p:nvSpPr>
        <p:spPr>
          <a:xfrm>
            <a:off x="5223545" y="2078665"/>
            <a:ext cx="174491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+ </a:t>
            </a:r>
            <a:r>
              <a:rPr lang="es-ES" sz="1200" dirty="0" err="1"/>
              <a:t>str</a:t>
            </a:r>
            <a:r>
              <a:rPr lang="es-ES" sz="1200" dirty="0"/>
              <a:t>()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E10C80-A8FD-4E11-A5C7-29559D1406E1}"/>
              </a:ext>
            </a:extLst>
          </p:cNvPr>
          <p:cNvSpPr txBox="1"/>
          <p:nvPr/>
        </p:nvSpPr>
        <p:spPr>
          <a:xfrm>
            <a:off x="5223545" y="3121223"/>
            <a:ext cx="174491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SitioWeb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6E038F5-90AF-468A-940C-FAD21333A080}"/>
              </a:ext>
            </a:extLst>
          </p:cNvPr>
          <p:cNvSpPr txBox="1"/>
          <p:nvPr/>
        </p:nvSpPr>
        <p:spPr>
          <a:xfrm>
            <a:off x="5223545" y="3429000"/>
            <a:ext cx="17449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ES" sz="1200" dirty="0"/>
              <a:t>dominio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categoría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paginas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06190A4-D0B3-4130-B3A8-DAFF3871E0FF}"/>
              </a:ext>
            </a:extLst>
          </p:cNvPr>
          <p:cNvSpPr txBox="1"/>
          <p:nvPr/>
        </p:nvSpPr>
        <p:spPr>
          <a:xfrm>
            <a:off x="5223545" y="4059942"/>
            <a:ext cx="17449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/>
              <a:t>+ </a:t>
            </a:r>
            <a:r>
              <a:rPr lang="es-ES" sz="1200" dirty="0" err="1"/>
              <a:t>str</a:t>
            </a:r>
            <a:r>
              <a:rPr lang="es-ES" sz="1200" dirty="0"/>
              <a:t>()</a:t>
            </a:r>
          </a:p>
          <a:p>
            <a:r>
              <a:rPr lang="es-ES" sz="1200" dirty="0"/>
              <a:t>+ decorador()</a:t>
            </a:r>
          </a:p>
          <a:p>
            <a:r>
              <a:rPr lang="es-ES" sz="1200" dirty="0"/>
              <a:t>+ buscador()</a:t>
            </a:r>
            <a:endParaRPr lang="es-MX" sz="12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5795FD4-55E9-4A0F-BA83-638DFCD497C1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6096000" y="2355664"/>
            <a:ext cx="0" cy="76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87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jahir pere</dc:creator>
  <cp:lastModifiedBy>jahir pere</cp:lastModifiedBy>
  <cp:revision>1</cp:revision>
  <dcterms:created xsi:type="dcterms:W3CDTF">2021-03-11T18:54:12Z</dcterms:created>
  <dcterms:modified xsi:type="dcterms:W3CDTF">2021-03-11T18:58:30Z</dcterms:modified>
</cp:coreProperties>
</file>