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9C239-8134-4842-8493-6A2DF96D77AC}" v="1" dt="2019-10-03T21:04:5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fco Romero Medina" userId="565c4db4f55e8087" providerId="LiveId" clId="{2BA9C239-8134-4842-8493-6A2DF96D77AC}"/>
    <pc:docChg chg="undo custSel mod modSld">
      <pc:chgData name="Ricardo fco Romero Medina" userId="565c4db4f55e8087" providerId="LiveId" clId="{2BA9C239-8134-4842-8493-6A2DF96D77AC}" dt="2019-10-03T21:09:00.451" v="32" actId="790"/>
      <pc:docMkLst>
        <pc:docMk/>
      </pc:docMkLst>
      <pc:sldChg chg="addSp delSp modSp mod setBg">
        <pc:chgData name="Ricardo fco Romero Medina" userId="565c4db4f55e8087" providerId="LiveId" clId="{2BA9C239-8134-4842-8493-6A2DF96D77AC}" dt="2019-10-03T21:09:00.451" v="32" actId="790"/>
        <pc:sldMkLst>
          <pc:docMk/>
          <pc:sldMk cId="2446284806" sldId="256"/>
        </pc:sldMkLst>
        <pc:spChg chg="mod">
          <ac:chgData name="Ricardo fco Romero Medina" userId="565c4db4f55e8087" providerId="LiveId" clId="{2BA9C239-8134-4842-8493-6A2DF96D77AC}" dt="2019-10-03T21:09:00.451" v="32" actId="790"/>
          <ac:spMkLst>
            <pc:docMk/>
            <pc:sldMk cId="2446284806" sldId="256"/>
            <ac:spMk id="5" creationId="{F3CF16B7-B0CB-4C22-A327-411AA0AD259E}"/>
          </ac:spMkLst>
        </pc:spChg>
        <pc:spChg chg="add del">
          <ac:chgData name="Ricardo fco Romero Medina" userId="565c4db4f55e8087" providerId="LiveId" clId="{2BA9C239-8134-4842-8493-6A2DF96D77AC}" dt="2019-10-03T21:05:25.522" v="5" actId="26606"/>
          <ac:spMkLst>
            <pc:docMk/>
            <pc:sldMk cId="2446284806" sldId="256"/>
            <ac:spMk id="10" creationId="{9CD9ACDE-8038-488C-AB0C-5FD1A373C8CD}"/>
          </ac:spMkLst>
        </pc:spChg>
        <pc:spChg chg="add del">
          <ac:chgData name="Ricardo fco Romero Medina" userId="565c4db4f55e8087" providerId="LiveId" clId="{2BA9C239-8134-4842-8493-6A2DF96D77AC}" dt="2019-10-03T21:05:25.522" v="5" actId="26606"/>
          <ac:spMkLst>
            <pc:docMk/>
            <pc:sldMk cId="2446284806" sldId="256"/>
            <ac:spMk id="12" creationId="{DA6C2449-5F66-4753-AAA3-4AD81E57A0E5}"/>
          </ac:spMkLst>
        </pc:spChg>
        <pc:spChg chg="add">
          <ac:chgData name="Ricardo fco Romero Medina" userId="565c4db4f55e8087" providerId="LiveId" clId="{2BA9C239-8134-4842-8493-6A2DF96D77AC}" dt="2019-10-03T21:05:25.583" v="6" actId="26606"/>
          <ac:spMkLst>
            <pc:docMk/>
            <pc:sldMk cId="2446284806" sldId="256"/>
            <ac:spMk id="22" creationId="{CE3D4922-3D1C-4679-9A86-15BFC1A252F0}"/>
          </ac:spMkLst>
        </pc:spChg>
        <pc:spChg chg="add">
          <ac:chgData name="Ricardo fco Romero Medina" userId="565c4db4f55e8087" providerId="LiveId" clId="{2BA9C239-8134-4842-8493-6A2DF96D77AC}" dt="2019-10-03T21:05:25.583" v="6" actId="26606"/>
          <ac:spMkLst>
            <pc:docMk/>
            <pc:sldMk cId="2446284806" sldId="256"/>
            <ac:spMk id="23" creationId="{164E9BCF-1B67-4514-808C-A5DCBDEB4A85}"/>
          </ac:spMkLst>
        </pc:spChg>
        <pc:grpChg chg="add del">
          <ac:chgData name="Ricardo fco Romero Medina" userId="565c4db4f55e8087" providerId="LiveId" clId="{2BA9C239-8134-4842-8493-6A2DF96D77AC}" dt="2019-10-03T21:05:25.522" v="5" actId="26606"/>
          <ac:grpSpMkLst>
            <pc:docMk/>
            <pc:sldMk cId="2446284806" sldId="256"/>
            <ac:grpSpMk id="14" creationId="{329F7DAB-18F4-436A-A0D8-61013DEB6F50}"/>
          </ac:grpSpMkLst>
        </pc:grpChg>
        <pc:grpChg chg="add">
          <ac:chgData name="Ricardo fco Romero Medina" userId="565c4db4f55e8087" providerId="LiveId" clId="{2BA9C239-8134-4842-8493-6A2DF96D77AC}" dt="2019-10-03T21:05:25.583" v="6" actId="26606"/>
          <ac:grpSpMkLst>
            <pc:docMk/>
            <pc:sldMk cId="2446284806" sldId="256"/>
            <ac:grpSpMk id="24" creationId="{32238778-9D1D-45F4-BB78-76F208A224B4}"/>
          </ac:grpSpMkLst>
        </pc:grpChg>
      </pc:sldChg>
      <pc:sldChg chg="addSp modSp mod setBg">
        <pc:chgData name="Ricardo fco Romero Medina" userId="565c4db4f55e8087" providerId="LiveId" clId="{2BA9C239-8134-4842-8493-6A2DF96D77AC}" dt="2019-10-03T21:08:45.137" v="31" actId="790"/>
        <pc:sldMkLst>
          <pc:docMk/>
          <pc:sldMk cId="362519446" sldId="257"/>
        </pc:sldMkLst>
        <pc:spChg chg="mod">
          <ac:chgData name="Ricardo fco Romero Medina" userId="565c4db4f55e8087" providerId="LiveId" clId="{2BA9C239-8134-4842-8493-6A2DF96D77AC}" dt="2019-10-03T21:08:45.137" v="31" actId="790"/>
          <ac:spMkLst>
            <pc:docMk/>
            <pc:sldMk cId="362519446" sldId="257"/>
            <ac:spMk id="4" creationId="{8653D0CA-426B-425A-A837-A114228EEFFD}"/>
          </ac:spMkLst>
        </pc:spChg>
        <pc:spChg chg="add">
          <ac:chgData name="Ricardo fco Romero Medina" userId="565c4db4f55e8087" providerId="LiveId" clId="{2BA9C239-8134-4842-8493-6A2DF96D77AC}" dt="2019-10-03T21:05:36.368" v="7" actId="26606"/>
          <ac:spMkLst>
            <pc:docMk/>
            <pc:sldMk cId="362519446" sldId="257"/>
            <ac:spMk id="9" creationId="{C8643778-7F6C-4E8D-84D1-D5CDB9928191}"/>
          </ac:spMkLst>
        </pc:spChg>
        <pc:spChg chg="add">
          <ac:chgData name="Ricardo fco Romero Medina" userId="565c4db4f55e8087" providerId="LiveId" clId="{2BA9C239-8134-4842-8493-6A2DF96D77AC}" dt="2019-10-03T21:05:36.368" v="7" actId="26606"/>
          <ac:spMkLst>
            <pc:docMk/>
            <pc:sldMk cId="362519446" sldId="257"/>
            <ac:spMk id="11" creationId="{1D22F88D-6907-48AF-B024-346E855E0D96}"/>
          </ac:spMkLst>
        </pc:spChg>
        <pc:grpChg chg="add">
          <ac:chgData name="Ricardo fco Romero Medina" userId="565c4db4f55e8087" providerId="LiveId" clId="{2BA9C239-8134-4842-8493-6A2DF96D77AC}" dt="2019-10-03T21:05:36.368" v="7" actId="26606"/>
          <ac:grpSpMkLst>
            <pc:docMk/>
            <pc:sldMk cId="362519446" sldId="257"/>
            <ac:grpSpMk id="13" creationId="{F3842748-48B5-4DD0-A06A-A31C74024A99}"/>
          </ac:grpSpMkLst>
        </pc:grpChg>
      </pc:sldChg>
      <pc:sldChg chg="addSp modSp mod setBg">
        <pc:chgData name="Ricardo fco Romero Medina" userId="565c4db4f55e8087" providerId="LiveId" clId="{2BA9C239-8134-4842-8493-6A2DF96D77AC}" dt="2019-10-03T21:08:22.953" v="28" actId="790"/>
        <pc:sldMkLst>
          <pc:docMk/>
          <pc:sldMk cId="4284751462" sldId="258"/>
        </pc:sldMkLst>
        <pc:spChg chg="mod">
          <ac:chgData name="Ricardo fco Romero Medina" userId="565c4db4f55e8087" providerId="LiveId" clId="{2BA9C239-8134-4842-8493-6A2DF96D77AC}" dt="2019-10-03T21:08:22.953" v="28" actId="790"/>
          <ac:spMkLst>
            <pc:docMk/>
            <pc:sldMk cId="4284751462" sldId="258"/>
            <ac:spMk id="4" creationId="{72710A63-BFEA-4F18-8E5E-3C4FE43E96AD}"/>
          </ac:spMkLst>
        </pc:spChg>
        <pc:spChg chg="add">
          <ac:chgData name="Ricardo fco Romero Medina" userId="565c4db4f55e8087" providerId="LiveId" clId="{2BA9C239-8134-4842-8493-6A2DF96D77AC}" dt="2019-10-03T21:05:42.421" v="8" actId="26606"/>
          <ac:spMkLst>
            <pc:docMk/>
            <pc:sldMk cId="4284751462" sldId="258"/>
            <ac:spMk id="9" creationId="{C8643778-7F6C-4E8D-84D1-D5CDB9928191}"/>
          </ac:spMkLst>
        </pc:spChg>
        <pc:spChg chg="add">
          <ac:chgData name="Ricardo fco Romero Medina" userId="565c4db4f55e8087" providerId="LiveId" clId="{2BA9C239-8134-4842-8493-6A2DF96D77AC}" dt="2019-10-03T21:05:42.421" v="8" actId="26606"/>
          <ac:spMkLst>
            <pc:docMk/>
            <pc:sldMk cId="4284751462" sldId="258"/>
            <ac:spMk id="11" creationId="{1D22F88D-6907-48AF-B024-346E855E0D96}"/>
          </ac:spMkLst>
        </pc:spChg>
        <pc:grpChg chg="add">
          <ac:chgData name="Ricardo fco Romero Medina" userId="565c4db4f55e8087" providerId="LiveId" clId="{2BA9C239-8134-4842-8493-6A2DF96D77AC}" dt="2019-10-03T21:05:42.421" v="8" actId="26606"/>
          <ac:grpSpMkLst>
            <pc:docMk/>
            <pc:sldMk cId="4284751462" sldId="258"/>
            <ac:grpSpMk id="13" creationId="{F3842748-48B5-4DD0-A06A-A31C74024A99}"/>
          </ac:grpSpMkLst>
        </pc:grpChg>
      </pc:sldChg>
      <pc:sldChg chg="addSp modSp mod setBg">
        <pc:chgData name="Ricardo fco Romero Medina" userId="565c4db4f55e8087" providerId="LiveId" clId="{2BA9C239-8134-4842-8493-6A2DF96D77AC}" dt="2019-10-03T21:07:37.054" v="25" actId="790"/>
        <pc:sldMkLst>
          <pc:docMk/>
          <pc:sldMk cId="1820852184" sldId="259"/>
        </pc:sldMkLst>
        <pc:spChg chg="mod">
          <ac:chgData name="Ricardo fco Romero Medina" userId="565c4db4f55e8087" providerId="LiveId" clId="{2BA9C239-8134-4842-8493-6A2DF96D77AC}" dt="2019-10-03T21:07:37.054" v="25" actId="790"/>
          <ac:spMkLst>
            <pc:docMk/>
            <pc:sldMk cId="1820852184" sldId="259"/>
            <ac:spMk id="4" creationId="{45809C22-8093-46E3-BB46-28B1233CAEFD}"/>
          </ac:spMkLst>
        </pc:spChg>
        <pc:spChg chg="add">
          <ac:chgData name="Ricardo fco Romero Medina" userId="565c4db4f55e8087" providerId="LiveId" clId="{2BA9C239-8134-4842-8493-6A2DF96D77AC}" dt="2019-10-03T21:05:48.615" v="9" actId="26606"/>
          <ac:spMkLst>
            <pc:docMk/>
            <pc:sldMk cId="1820852184" sldId="259"/>
            <ac:spMk id="9" creationId="{C8643778-7F6C-4E8D-84D1-D5CDB9928191}"/>
          </ac:spMkLst>
        </pc:spChg>
        <pc:spChg chg="add">
          <ac:chgData name="Ricardo fco Romero Medina" userId="565c4db4f55e8087" providerId="LiveId" clId="{2BA9C239-8134-4842-8493-6A2DF96D77AC}" dt="2019-10-03T21:05:48.615" v="9" actId="26606"/>
          <ac:spMkLst>
            <pc:docMk/>
            <pc:sldMk cId="1820852184" sldId="259"/>
            <ac:spMk id="11" creationId="{1D22F88D-6907-48AF-B024-346E855E0D96}"/>
          </ac:spMkLst>
        </pc:spChg>
        <pc:grpChg chg="add">
          <ac:chgData name="Ricardo fco Romero Medina" userId="565c4db4f55e8087" providerId="LiveId" clId="{2BA9C239-8134-4842-8493-6A2DF96D77AC}" dt="2019-10-03T21:05:48.615" v="9" actId="26606"/>
          <ac:grpSpMkLst>
            <pc:docMk/>
            <pc:sldMk cId="1820852184" sldId="259"/>
            <ac:grpSpMk id="13" creationId="{F3842748-48B5-4DD0-A06A-A31C74024A99}"/>
          </ac:grpSpMkLst>
        </pc:grpChg>
      </pc:sldChg>
      <pc:sldChg chg="addSp delSp modSp mod setBg">
        <pc:chgData name="Ricardo fco Romero Medina" userId="565c4db4f55e8087" providerId="LiveId" clId="{2BA9C239-8134-4842-8493-6A2DF96D77AC}" dt="2019-10-03T21:04:59.496" v="3" actId="26606"/>
        <pc:sldMkLst>
          <pc:docMk/>
          <pc:sldMk cId="2227332841" sldId="260"/>
        </pc:sldMkLst>
        <pc:spChg chg="add del">
          <ac:chgData name="Ricardo fco Romero Medina" userId="565c4db4f55e8087" providerId="LiveId" clId="{2BA9C239-8134-4842-8493-6A2DF96D77AC}" dt="2019-10-03T21:04:59.446" v="2" actId="26606"/>
          <ac:spMkLst>
            <pc:docMk/>
            <pc:sldMk cId="2227332841" sldId="260"/>
            <ac:spMk id="79" creationId="{7FF78026-DEBB-4D5A-9A4E-872456603835}"/>
          </ac:spMkLst>
        </pc:spChg>
        <pc:spChg chg="add del">
          <ac:chgData name="Ricardo fco Romero Medina" userId="565c4db4f55e8087" providerId="LiveId" clId="{2BA9C239-8134-4842-8493-6A2DF96D77AC}" dt="2019-10-03T21:04:59.446" v="2" actId="26606"/>
          <ac:spMkLst>
            <pc:docMk/>
            <pc:sldMk cId="2227332841" sldId="260"/>
            <ac:spMk id="81" creationId="{E05E1684-CF44-4EAD-B3A4-FCE98461F3EE}"/>
          </ac:spMkLst>
        </pc:spChg>
        <pc:spChg chg="add">
          <ac:chgData name="Ricardo fco Romero Medina" userId="565c4db4f55e8087" providerId="LiveId" clId="{2BA9C239-8134-4842-8493-6A2DF96D77AC}" dt="2019-10-03T21:04:59.496" v="3" actId="26606"/>
          <ac:spMkLst>
            <pc:docMk/>
            <pc:sldMk cId="2227332841" sldId="260"/>
            <ac:spMk id="87" creationId="{084966D2-3C9B-4F47-8231-1DEC33D3BDFE}"/>
          </ac:spMkLst>
        </pc:spChg>
        <pc:grpChg chg="add del">
          <ac:chgData name="Ricardo fco Romero Medina" userId="565c4db4f55e8087" providerId="LiveId" clId="{2BA9C239-8134-4842-8493-6A2DF96D77AC}" dt="2019-10-03T21:04:59.446" v="2" actId="26606"/>
          <ac:grpSpMkLst>
            <pc:docMk/>
            <pc:sldMk cId="2227332841" sldId="260"/>
            <ac:grpSpMk id="71" creationId="{089D35B1-0ED5-4358-8CAE-A9E49412AAA1}"/>
          </ac:grpSpMkLst>
        </pc:grpChg>
        <pc:grpChg chg="add">
          <ac:chgData name="Ricardo fco Romero Medina" userId="565c4db4f55e8087" providerId="LiveId" clId="{2BA9C239-8134-4842-8493-6A2DF96D77AC}" dt="2019-10-03T21:04:59.496" v="3" actId="26606"/>
          <ac:grpSpMkLst>
            <pc:docMk/>
            <pc:sldMk cId="2227332841" sldId="260"/>
            <ac:grpSpMk id="1028" creationId="{089D35B1-0ED5-4358-8CAE-A9E49412AAA1}"/>
          </ac:grpSpMkLst>
        </pc:grpChg>
        <pc:grpChg chg="add">
          <ac:chgData name="Ricardo fco Romero Medina" userId="565c4db4f55e8087" providerId="LiveId" clId="{2BA9C239-8134-4842-8493-6A2DF96D77AC}" dt="2019-10-03T21:04:59.496" v="3" actId="26606"/>
          <ac:grpSpMkLst>
            <pc:docMk/>
            <pc:sldMk cId="2227332841" sldId="260"/>
            <ac:grpSpMk id="1029" creationId="{DD65B30C-427F-449E-B039-E288E85D8AFA}"/>
          </ac:grpSpMkLst>
        </pc:grpChg>
        <pc:picChg chg="add mod">
          <ac:chgData name="Ricardo fco Romero Medina" userId="565c4db4f55e8087" providerId="LiveId" clId="{2BA9C239-8134-4842-8493-6A2DF96D77AC}" dt="2019-10-03T21:04:59.496" v="3" actId="26606"/>
          <ac:picMkLst>
            <pc:docMk/>
            <pc:sldMk cId="2227332841" sldId="260"/>
            <ac:picMk id="1026" creationId="{7DB81227-5152-4AD1-9452-E773667E7C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2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850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4853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46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34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664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66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2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0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34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8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0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7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2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8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95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92F7A-1E07-446B-8AC2-21FDFB41D8A3}" type="datetimeFigureOut">
              <a:rPr lang="es-MX" smtClean="0"/>
              <a:t>02/10/2019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C24772-4123-4302-86F6-A0BC481CF61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92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CF16B7-B0CB-4C22-A327-411AA0AD259E}"/>
              </a:ext>
            </a:extLst>
          </p:cNvPr>
          <p:cNvSpPr txBox="1"/>
          <p:nvPr/>
        </p:nvSpPr>
        <p:spPr>
          <a:xfrm>
            <a:off x="4850405" y="1396180"/>
            <a:ext cx="6698127" cy="384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MX" sz="5600">
                <a:ln w="3175" cmpd="sng">
                  <a:noFill/>
                </a:ln>
                <a:latin typeface="+mj-lt"/>
                <a:ea typeface="+mj-ea"/>
                <a:cs typeface="+mj-cs"/>
              </a:rPr>
              <a:t>Diseño y Arquitectura de Software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s-MX" sz="5600">
                <a:ln w="3175" cmpd="sng">
                  <a:noFill/>
                </a:ln>
                <a:latin typeface="+mj-lt"/>
                <a:ea typeface="+mj-ea"/>
                <a:cs typeface="+mj-cs"/>
              </a:rPr>
              <a:t>Patrón de Diseño Observer</a:t>
            </a:r>
          </a:p>
        </p:txBody>
      </p:sp>
    </p:spTree>
    <p:extLst>
      <p:ext uri="{BB962C8B-B14F-4D97-AF65-F5344CB8AC3E}">
        <p14:creationId xmlns:p14="http://schemas.microsoft.com/office/powerpoint/2010/main" val="244628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53D0CA-426B-425A-A837-A114228EEFFD}"/>
              </a:ext>
            </a:extLst>
          </p:cNvPr>
          <p:cNvSpPr txBox="1"/>
          <p:nvPr/>
        </p:nvSpPr>
        <p:spPr>
          <a:xfrm>
            <a:off x="5117106" y="225083"/>
            <a:ext cx="6385918" cy="649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Observer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s-MX" sz="20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Es un patrón de diseño de software que define una dependencia uno a muchos, de manera que cuando uno de los objetos cambia su estado, las demás dependencias deberán ser notificadas del cambio de estado, este patrón también es conocido como como patrón de publicación-inscripción o modelo-patrón.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s-MX" sz="20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Este patrón tiene relación con los patrones: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Singleton.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Mediator.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s-MX" sz="20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Problema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s-MX" sz="20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Un diseño grande no se adapta bien a medida que se imponen nuevos requisitos de gráficos o monitoreo.</a:t>
            </a:r>
          </a:p>
        </p:txBody>
      </p:sp>
    </p:spTree>
    <p:extLst>
      <p:ext uri="{BB962C8B-B14F-4D97-AF65-F5344CB8AC3E}">
        <p14:creationId xmlns:p14="http://schemas.microsoft.com/office/powerpoint/2010/main" val="3625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710A63-BFEA-4F18-8E5E-3C4FE43E96AD}"/>
              </a:ext>
            </a:extLst>
          </p:cNvPr>
          <p:cNvSpPr txBox="1"/>
          <p:nvPr/>
        </p:nvSpPr>
        <p:spPr>
          <a:xfrm>
            <a:off x="5117106" y="182880"/>
            <a:ext cx="6385918" cy="6203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Solución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s-MX" sz="200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Sujeto: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El sujeto proporciona una interfaz para agregar y eliminar observadores, el sujeto conoce a todos sus observadores.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Observador: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Define el método que usa el sujeto para notificar cambios en estado (update/notify).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Sujeto concreto: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Mantiene el estado de interés para los observadores concretos y los notifica cuando cambia su estado, no tienen porque ser elementos de la misma jerarquía.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Observador concreto: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000"/>
              <a:t>Mantiene una referencia al sujeto concreto e implementa la interfaz de actualización, guardan la referencia del objeto que observan así en caso de ser notificados de algún cambio, estos pueden preguntar sobre este cambio.</a:t>
            </a:r>
          </a:p>
        </p:txBody>
      </p:sp>
    </p:spTree>
    <p:extLst>
      <p:ext uri="{BB962C8B-B14F-4D97-AF65-F5344CB8AC3E}">
        <p14:creationId xmlns:p14="http://schemas.microsoft.com/office/powerpoint/2010/main" val="428475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809C22-8093-46E3-BB46-28B1233CAEFD}"/>
              </a:ext>
            </a:extLst>
          </p:cNvPr>
          <p:cNvSpPr txBox="1"/>
          <p:nvPr/>
        </p:nvSpPr>
        <p:spPr>
          <a:xfrm>
            <a:off x="5117106" y="323556"/>
            <a:ext cx="6385918" cy="6147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400"/>
              <a:t>Consecuencias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s-MX" sz="24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400"/>
              <a:t>Con este patrón se desconocen las consecuencias de una actualización, lo cual, dependiendo del problema, puede afectar en menor o mayor medida como por ejemplo al rendimiento.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s-MX" sz="2400"/>
              <a:t>Por otra parte abstrae el acoplamiento entre el sujeto y observador lo cual es un beneficio ya que se consigue una mayor independencia y además el sujeto no necesita especificar los observadores afectados por un cambio</a:t>
            </a:r>
            <a:r>
              <a:rPr lang="es-MX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85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029" name="Group 78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0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observer diagrama uml">
            <a:extLst>
              <a:ext uri="{FF2B5EF4-FFF2-40B4-BE49-F238E27FC236}">
                <a16:creationId xmlns:a16="http://schemas.microsoft.com/office/drawing/2014/main" id="{7DB81227-5152-4AD1-9452-E773667E7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1244" y="974724"/>
            <a:ext cx="8064239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32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fco Romero Medina</dc:creator>
  <cp:lastModifiedBy>Ricardo fco Romero Medina</cp:lastModifiedBy>
  <cp:revision>1</cp:revision>
  <dcterms:created xsi:type="dcterms:W3CDTF">2019-10-03T21:05:48Z</dcterms:created>
  <dcterms:modified xsi:type="dcterms:W3CDTF">2019-10-03T21:09:03Z</dcterms:modified>
</cp:coreProperties>
</file>