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6D26-F7BD-4775-8EA3-F00385B9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9594D-81D5-4047-B7FE-CDD37ECA4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E16AD-D084-4D7D-BC12-6D65590C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B37D0-6168-4121-935B-AF0513E4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E8742-1593-4486-B9DC-4AFE9C0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18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4491-0491-46D7-B90D-61F6B684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2B84DA-6C8C-4A8C-9633-36B36B944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70878-04E2-4634-BCA9-7189D387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7A6E7-5101-41F2-A063-A1FB148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89CCE-709C-4B3C-A6DB-69A04F4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9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9E9BB4-3C8D-4B29-A592-B018AB029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33842E-0D24-47FC-8C92-1D60B086F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9B8F3-6E8D-4F3C-9CCF-4568035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43187-1BB2-4E85-8B6C-0A5282E5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F485F9-2F64-4023-B35A-5287CB9E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FC03-D873-434A-8809-C510F79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4B333-5579-456A-9D3E-EF49657D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1DD9F-BAA6-483C-A33B-B37B1E8E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988BD-8F5E-4DD0-A0F9-1DCD98C2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BFC58-4EAC-43DC-B902-F3DA7F20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5014-8E36-4C36-B755-2A5BC07B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04EF0-A35C-494C-99B2-F0ACFBA5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86F3F-BCD0-4735-9359-EB0ABCD3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7B81-B9AD-47C1-92FB-75575AD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90226-12D9-4876-946D-EB4567D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81A2-34FD-4F42-A4C3-58AF92ED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DD0B0-A77B-44DA-8AC8-B947D9F1C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3F6752-3EF6-41F0-BFB4-C36903FA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D07C3-2903-41AF-A052-8697DF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435116-A08C-4DC3-9395-FAE5835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8F3F91-F2C7-413F-873E-427DDEFA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4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610A-903C-466E-97E1-8E967B7C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025C0-27B8-4AB1-988B-4A9377C5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D79C6F-BAC8-4A2A-8AF7-794399611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4D4A7-371E-45F9-A672-9384D3FDD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8C626D-412E-45D4-AC9C-38A08B7DC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465542-954D-4B9E-A64F-2940B5D9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6AA43D-3707-4BC8-8CBC-6EDDC4EF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3F7736-14CA-44B1-B087-68AA96A9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11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5F0D-E2F9-4E78-AEEF-411717C2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2F18DB-9D9C-4DB6-98F0-3CEAE5D7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0CBD59-3FAE-4FA8-9322-DE6F3C9B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F03ED0-575F-4CD3-A36F-8E7B2571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6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461B2-F0E4-4C8E-8A7F-39A7248C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43641-B0BF-4B65-9D0D-9E7564CE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268B-F3C7-459C-8734-B7323B81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8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FBEB5-127B-4FF0-B5C5-43748739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CC6D8-2E89-4475-9336-17739C8F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F76092-73DB-4595-88A1-37A320D9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4D3F08-950A-474E-9877-47A8D634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E3240-020B-40C5-9ADC-1F87507B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82D486-D301-411A-86E5-6339E05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35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3A3E8-6996-4A4C-AD3F-8D018C63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6722FF-0C65-405A-AF49-829F54A09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41E210-EE62-4F16-A060-25D335A78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D9EDD-AC3B-4C0D-B06F-D2BA24AF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F05EC6-3689-4E81-8579-65DB60C4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71D1B-476F-4A5D-9F42-6E196DCD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46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1CCEC-C055-4200-9A43-2C35B5D7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45FCA-6016-44C4-9708-93EA8B64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747D8-F340-4D8E-8B28-47376381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F87A-918B-4FB9-94F3-7C93416C6027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ECFDC-E359-4D36-AAB7-BF3062210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31E05-3506-42CB-AF4C-20CCFF84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3AE1-D6C1-473D-B9A3-5722BE0506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55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DCCAB0-014C-45D6-9E3E-507815E144E9}"/>
              </a:ext>
            </a:extLst>
          </p:cNvPr>
          <p:cNvSpPr txBox="1"/>
          <p:nvPr/>
        </p:nvSpPr>
        <p:spPr>
          <a:xfrm>
            <a:off x="5223545" y="385893"/>
            <a:ext cx="17449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Animal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6E29FF-8C6D-4AFC-B53A-33193D7A4AB1}"/>
              </a:ext>
            </a:extLst>
          </p:cNvPr>
          <p:cNvSpPr txBox="1"/>
          <p:nvPr/>
        </p:nvSpPr>
        <p:spPr>
          <a:xfrm>
            <a:off x="5223545" y="693670"/>
            <a:ext cx="17449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- edad</a:t>
            </a:r>
          </a:p>
          <a:p>
            <a:r>
              <a:rPr lang="es-ES" sz="1200" dirty="0"/>
              <a:t>- tamaño</a:t>
            </a:r>
          </a:p>
          <a:p>
            <a:r>
              <a:rPr lang="es-ES" sz="1200" dirty="0"/>
              <a:t>- peso</a:t>
            </a:r>
          </a:p>
          <a:p>
            <a:r>
              <a:rPr lang="es-ES" sz="1200" dirty="0"/>
              <a:t>- altura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C6F37B-4408-4F3B-9A64-C97E32317CFD}"/>
              </a:ext>
            </a:extLst>
          </p:cNvPr>
          <p:cNvSpPr txBox="1"/>
          <p:nvPr/>
        </p:nvSpPr>
        <p:spPr>
          <a:xfrm>
            <a:off x="5223545" y="1524667"/>
            <a:ext cx="17449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+ str()</a:t>
            </a:r>
          </a:p>
          <a:p>
            <a:r>
              <a:rPr lang="es-ES" sz="1200" dirty="0"/>
              <a:t>+ imc()</a:t>
            </a:r>
            <a:endParaRPr lang="es-MX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E43F25-6F8B-43E3-91C7-21E17B0789A4}"/>
              </a:ext>
            </a:extLst>
          </p:cNvPr>
          <p:cNvSpPr txBox="1"/>
          <p:nvPr/>
        </p:nvSpPr>
        <p:spPr>
          <a:xfrm>
            <a:off x="5223545" y="2817329"/>
            <a:ext cx="17449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Perro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2044E1-78D5-4D9B-9BF8-8CF6C263D6FB}"/>
              </a:ext>
            </a:extLst>
          </p:cNvPr>
          <p:cNvSpPr txBox="1"/>
          <p:nvPr/>
        </p:nvSpPr>
        <p:spPr>
          <a:xfrm>
            <a:off x="5223545" y="3125106"/>
            <a:ext cx="174491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- nombre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833677-AE3C-4695-B05E-4961B4FF480B}"/>
              </a:ext>
            </a:extLst>
          </p:cNvPr>
          <p:cNvSpPr txBox="1"/>
          <p:nvPr/>
        </p:nvSpPr>
        <p:spPr>
          <a:xfrm>
            <a:off x="5223545" y="3402105"/>
            <a:ext cx="1744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+ </a:t>
            </a:r>
            <a:r>
              <a:rPr lang="es-ES" sz="1200" dirty="0" err="1"/>
              <a:t>descripcion</a:t>
            </a:r>
            <a:r>
              <a:rPr lang="es-ES" sz="1200" dirty="0"/>
              <a:t>()</a:t>
            </a:r>
          </a:p>
          <a:p>
            <a:r>
              <a:rPr lang="es-ES" sz="1200" dirty="0"/>
              <a:t>+ hablar()</a:t>
            </a:r>
          </a:p>
          <a:p>
            <a:r>
              <a:rPr lang="es-ES" sz="1200" dirty="0"/>
              <a:t>+ truco()</a:t>
            </a:r>
            <a:endParaRPr lang="es-MX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0CE4758-A418-47EC-9501-EC9582F9619B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6096000" y="1986332"/>
            <a:ext cx="0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7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jahir pere</dc:creator>
  <cp:lastModifiedBy>jahir pere</cp:lastModifiedBy>
  <cp:revision>1</cp:revision>
  <dcterms:created xsi:type="dcterms:W3CDTF">2020-09-29T22:39:18Z</dcterms:created>
  <dcterms:modified xsi:type="dcterms:W3CDTF">2020-09-29T22:43:52Z</dcterms:modified>
</cp:coreProperties>
</file>