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978"/>
    <p:restoredTop sz="94671"/>
  </p:normalViewPr>
  <p:slideViewPr>
    <p:cSldViewPr snapToGrid="0" snapToObjects="1">
      <p:cViewPr>
        <p:scale>
          <a:sx n="54" d="100"/>
          <a:sy n="54" d="100"/>
        </p:scale>
        <p:origin x="14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asbogale/Documents/Work/FLASHLAB/lin_prad/original/reconstruct.py" TargetMode="External"/><Relationship Id="rId3" Type="http://schemas.openxmlformats.org/officeDocument/2006/relationships/hyperlink" Target="file:///Users/asbogale/Documents/Work/FLASHLAB/lin_prad/fun_reconstruct.p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asbogale/Documents/Work/FLASHLAB/lin_prad/original/image.py" TargetMode="External"/><Relationship Id="rId3" Type="http://schemas.openxmlformats.org/officeDocument/2006/relationships/hyperlink" Target="file:///Users/asbogale/Documents/Work/FLASHLAB/lin_prad/fun_image.p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asbogale/Documents/Work/FLASHLAB/lin_prad/original/Bplot2.py" TargetMode="External"/><Relationship Id="rId3" Type="http://schemas.openxmlformats.org/officeDocument/2006/relationships/hyperlink" Target="file:///Users/asbogale/Documents/Work/FLASHLAB/lin_prad/fun_Bplot2.p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asbogale/Documents/Work/FLASHLAB/lin_prad/original/rad_ut.py" TargetMode="External"/><Relationship Id="rId3" Type="http://schemas.openxmlformats.org/officeDocument/2006/relationships/hyperlink" Target="file:///Users/asbogale/Documents/Work/FLASHLAB/lin_prad/fun_rad_ut.p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Proton Radiography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856" y="944372"/>
            <a:ext cx="7729728" cy="1188720"/>
          </a:xfrm>
        </p:spPr>
        <p:txBody>
          <a:bodyPr/>
          <a:lstStyle/>
          <a:p>
            <a:r>
              <a:rPr lang="en-US" dirty="0" smtClean="0"/>
              <a:t>Original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4127"/>
            <a:ext cx="12192000" cy="428324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Contained three separate python scripts:  Bplot2.py, image.py, and reconstruct.py</a:t>
            </a:r>
          </a:p>
          <a:p>
            <a:r>
              <a:rPr lang="en-US" sz="2000" dirty="0" smtClean="0"/>
              <a:t>Image.py</a:t>
            </a:r>
          </a:p>
          <a:p>
            <a:pPr lvl="1"/>
            <a:r>
              <a:rPr lang="en-US" sz="2000" dirty="0" smtClean="0"/>
              <a:t>Input</a:t>
            </a:r>
            <a:r>
              <a:rPr lang="en-US" sz="2000" dirty="0"/>
              <a:t>:  Takes the same input as </a:t>
            </a:r>
            <a:r>
              <a:rPr lang="en-US" sz="2000" dirty="0" smtClean="0"/>
              <a:t>reconstruct.py</a:t>
            </a:r>
          </a:p>
          <a:p>
            <a:pPr lvl="1"/>
            <a:r>
              <a:rPr lang="en-US" sz="2000" dirty="0" smtClean="0"/>
              <a:t>Output: Plots </a:t>
            </a:r>
            <a:r>
              <a:rPr lang="en-US" sz="2000" dirty="0"/>
              <a:t>the </a:t>
            </a:r>
            <a:r>
              <a:rPr lang="en-US" sz="2000" dirty="0" err="1"/>
              <a:t>fluence</a:t>
            </a:r>
            <a:r>
              <a:rPr lang="en-US" sz="2000" dirty="0"/>
              <a:t> </a:t>
            </a:r>
            <a:r>
              <a:rPr lang="en-US" sz="2000" dirty="0" smtClean="0"/>
              <a:t>contrast, </a:t>
            </a:r>
            <a:r>
              <a:rPr lang="en-US" sz="2000" dirty="0"/>
              <a:t>which is the area density per bin and the flux which is the number of counts per </a:t>
            </a:r>
            <a:r>
              <a:rPr lang="en-US" sz="2000" dirty="0" smtClean="0"/>
              <a:t>bin</a:t>
            </a:r>
          </a:p>
          <a:p>
            <a:r>
              <a:rPr lang="en-US" sz="2000" dirty="0" smtClean="0"/>
              <a:t>Reconstruct.py</a:t>
            </a:r>
          </a:p>
          <a:p>
            <a:pPr lvl="1"/>
            <a:r>
              <a:rPr lang="en-US" sz="2000" dirty="0"/>
              <a:t>Input: Takes a specific file called </a:t>
            </a:r>
            <a:r>
              <a:rPr lang="en-US" sz="2000" dirty="0" err="1"/>
              <a:t>blob.out</a:t>
            </a:r>
            <a:r>
              <a:rPr lang="en-US" sz="2000" dirty="0"/>
              <a:t> which contains the details of the experiment and the positon of the protons on the 2D </a:t>
            </a:r>
            <a:r>
              <a:rPr lang="en-US" sz="2000" dirty="0" smtClean="0"/>
              <a:t>detector and an empty text file where the output is placed</a:t>
            </a:r>
            <a:endParaRPr lang="en-US" sz="2000" dirty="0"/>
          </a:p>
          <a:p>
            <a:pPr lvl="1"/>
            <a:r>
              <a:rPr lang="en-US" sz="2000" dirty="0" err="1"/>
              <a:t>Ouptut</a:t>
            </a:r>
            <a:r>
              <a:rPr lang="en-US" sz="2000" dirty="0"/>
              <a:t>: </a:t>
            </a:r>
            <a:r>
              <a:rPr lang="en-US" sz="2000" dirty="0" smtClean="0"/>
              <a:t> The empty text file is filled with the contents of the info from the input along with </a:t>
            </a:r>
            <a:r>
              <a:rPr lang="en-US" sz="2000" dirty="0"/>
              <a:t>the (</a:t>
            </a:r>
            <a:r>
              <a:rPr lang="en-US" sz="2000" dirty="0" err="1"/>
              <a:t>x,y</a:t>
            </a:r>
            <a:r>
              <a:rPr lang="en-US" sz="2000" dirty="0"/>
              <a:t>) position </a:t>
            </a:r>
            <a:r>
              <a:rPr lang="en-US" sz="2000" dirty="0" smtClean="0"/>
              <a:t>and  </a:t>
            </a:r>
            <a:r>
              <a:rPr lang="en-US" sz="2000" dirty="0"/>
              <a:t>corresponding </a:t>
            </a:r>
            <a:r>
              <a:rPr lang="en-US" sz="2000" dirty="0" err="1"/>
              <a:t>Bx</a:t>
            </a:r>
            <a:r>
              <a:rPr lang="en-US" sz="2000" dirty="0"/>
              <a:t> and </a:t>
            </a:r>
            <a:r>
              <a:rPr lang="en-US" sz="2000" dirty="0" smtClean="0"/>
              <a:t>By</a:t>
            </a:r>
          </a:p>
          <a:p>
            <a:r>
              <a:rPr lang="en-US" sz="2000" dirty="0" smtClean="0"/>
              <a:t>Bplot2.py</a:t>
            </a:r>
          </a:p>
          <a:p>
            <a:pPr lvl="1"/>
            <a:r>
              <a:rPr lang="en-US" sz="2000" dirty="0" smtClean="0"/>
              <a:t>Input:  The output of reconstruct.py</a:t>
            </a:r>
          </a:p>
          <a:p>
            <a:pPr lvl="1"/>
            <a:r>
              <a:rPr lang="en-US" sz="2000" dirty="0" smtClean="0"/>
              <a:t>Output:  A plot with the (</a:t>
            </a:r>
            <a:r>
              <a:rPr lang="en-US" sz="2000" dirty="0" err="1" smtClean="0"/>
              <a:t>x,y</a:t>
            </a:r>
            <a:r>
              <a:rPr lang="en-US" sz="2000" dirty="0" smtClean="0"/>
              <a:t>) positions and the corresponding log reconstructed </a:t>
            </a:r>
            <a:r>
              <a:rPr lang="en-US" sz="2000" dirty="0" err="1" smtClean="0"/>
              <a:t>Bx</a:t>
            </a:r>
            <a:r>
              <a:rPr lang="en-US" sz="2000" dirty="0" smtClean="0"/>
              <a:t> and By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5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88755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reconstruct.py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Original Code</a:t>
            </a:r>
          </a:p>
          <a:p>
            <a:pPr lvl="1"/>
            <a:r>
              <a:rPr lang="en-US" sz="2000" dirty="0" smtClean="0">
                <a:hlinkClick r:id="rId2" action="ppaction://hlinkfile"/>
              </a:rPr>
              <a:t>Reconstrcut.py</a:t>
            </a:r>
            <a:endParaRPr lang="en-US" sz="2000" dirty="0" smtClean="0"/>
          </a:p>
          <a:p>
            <a:r>
              <a:rPr lang="en-US" sz="2000" dirty="0" smtClean="0"/>
              <a:t>Edited Code</a:t>
            </a:r>
          </a:p>
          <a:p>
            <a:pPr lvl="1"/>
            <a:r>
              <a:rPr lang="en-US" sz="2000" dirty="0" smtClean="0">
                <a:hlinkClick r:id="rId3" action="ppaction://hlinkfile"/>
              </a:rPr>
              <a:t>fun_reconstruct.py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100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sz="2000" dirty="0"/>
              <a:t>Original Code</a:t>
            </a:r>
          </a:p>
          <a:p>
            <a:pPr lvl="1"/>
            <a:r>
              <a:rPr lang="en-US" sz="2000" dirty="0" smtClean="0">
                <a:hlinkClick r:id="rId2" action="ppaction://hlinkfile"/>
              </a:rPr>
              <a:t>Image.py</a:t>
            </a:r>
            <a:endParaRPr lang="en-US" sz="2000" dirty="0"/>
          </a:p>
          <a:p>
            <a:r>
              <a:rPr lang="en-US" sz="2000" dirty="0"/>
              <a:t>Edited </a:t>
            </a:r>
            <a:r>
              <a:rPr lang="en-US" sz="2000" dirty="0" smtClean="0"/>
              <a:t>Code</a:t>
            </a:r>
          </a:p>
          <a:p>
            <a:pPr lvl="1"/>
            <a:r>
              <a:rPr lang="en-US" sz="2000" dirty="0" err="1" smtClean="0">
                <a:hlinkClick r:id="rId3" action="ppaction://hlinkfile"/>
              </a:rPr>
              <a:t>Fun_image.py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59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Bplot2.py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69598"/>
            <a:ext cx="7729728" cy="3101983"/>
          </a:xfrm>
        </p:spPr>
        <p:txBody>
          <a:bodyPr>
            <a:normAutofit/>
          </a:bodyPr>
          <a:lstStyle/>
          <a:p>
            <a:r>
              <a:rPr lang="en-US" sz="2000" dirty="0"/>
              <a:t>Original Code</a:t>
            </a:r>
          </a:p>
          <a:p>
            <a:pPr lvl="1"/>
            <a:r>
              <a:rPr lang="en-US" sz="2000" dirty="0" smtClean="0">
                <a:hlinkClick r:id="rId2" action="ppaction://hlinkfile"/>
              </a:rPr>
              <a:t>Bplot2.py</a:t>
            </a:r>
            <a:endParaRPr lang="en-US" sz="2000" dirty="0"/>
          </a:p>
          <a:p>
            <a:r>
              <a:rPr lang="en-US" sz="2000" dirty="0"/>
              <a:t>Edited Code</a:t>
            </a:r>
          </a:p>
          <a:p>
            <a:pPr lvl="1"/>
            <a:r>
              <a:rPr lang="en-US" sz="2000" dirty="0" smtClean="0">
                <a:hlinkClick r:id="rId3" action="ppaction://hlinkfile"/>
              </a:rPr>
              <a:t>Fun_Bplot2.py</a:t>
            </a: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353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Rad_Ut.py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Original </a:t>
            </a:r>
            <a:r>
              <a:rPr lang="en-US" sz="2000" dirty="0" smtClean="0"/>
              <a:t>Code</a:t>
            </a:r>
          </a:p>
          <a:p>
            <a:pPr lvl="1"/>
            <a:r>
              <a:rPr lang="en-US" sz="2000" dirty="0" err="1" smtClean="0">
                <a:hlinkClick r:id="rId2" action="ppaction://hlinkfile"/>
              </a:rPr>
              <a:t>Rad_ut.py</a:t>
            </a:r>
            <a:endParaRPr lang="en-US" sz="2000" dirty="0"/>
          </a:p>
          <a:p>
            <a:r>
              <a:rPr lang="en-US" sz="2000" dirty="0" smtClean="0"/>
              <a:t>Edited </a:t>
            </a:r>
            <a:r>
              <a:rPr lang="en-US" sz="2000" dirty="0"/>
              <a:t>Code</a:t>
            </a:r>
          </a:p>
          <a:p>
            <a:pPr lvl="1"/>
            <a:r>
              <a:rPr lang="en-US" sz="2000" dirty="0" err="1" smtClean="0">
                <a:hlinkClick r:id="rId3" action="ppaction://hlinkfile"/>
              </a:rPr>
              <a:t>Fun_rad_ut.py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96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project is ran in </a:t>
            </a:r>
            <a:r>
              <a:rPr lang="en-US" sz="2000" dirty="0" err="1" smtClean="0"/>
              <a:t>wrapper.py</a:t>
            </a:r>
            <a:r>
              <a:rPr lang="en-US" sz="2000" dirty="0" smtClean="0"/>
              <a:t> in the following steps</a:t>
            </a:r>
            <a:endParaRPr lang="en-US" dirty="0"/>
          </a:p>
          <a:p>
            <a:pPr marL="571500" lvl="1" indent="-342900">
              <a:buFont typeface="+mj-lt"/>
              <a:buAutoNum type="arabicParenR"/>
            </a:pPr>
            <a:r>
              <a:rPr lang="en-US" dirty="0" smtClean="0"/>
              <a:t>The selected file and the file type are given to the the reader. which returns the flux 2D array and other experiment details, reader()</a:t>
            </a:r>
          </a:p>
          <a:p>
            <a:pPr marL="571500" lvl="1" indent="-342900">
              <a:buFont typeface="+mj-lt"/>
              <a:buAutoNum type="arabicParenR"/>
            </a:pPr>
            <a:r>
              <a:rPr lang="en-US" dirty="0" smtClean="0"/>
              <a:t>Uses the outputs of the reader and to make the fluence_contrast and flux plot using the functions from image.py, </a:t>
            </a:r>
            <a:r>
              <a:rPr lang="en-US" dirty="0" err="1" smtClean="0"/>
              <a:t>fluct_plot</a:t>
            </a:r>
            <a:r>
              <a:rPr lang="en-US" dirty="0" smtClean="0"/>
              <a:t>() and </a:t>
            </a:r>
            <a:r>
              <a:rPr lang="en-US" dirty="0" err="1" smtClean="0"/>
              <a:t>flux_plot</a:t>
            </a:r>
            <a:r>
              <a:rPr lang="en-US" dirty="0" smtClean="0"/>
              <a:t>()</a:t>
            </a:r>
          </a:p>
          <a:p>
            <a:pPr marL="571500" lvl="1" indent="-342900">
              <a:buFont typeface="+mj-lt"/>
              <a:buAutoNum type="arabicParenR"/>
            </a:pPr>
            <a:r>
              <a:rPr lang="en-US" dirty="0" smtClean="0"/>
              <a:t>Uses the functions from reconstruct.py to run the magnetic field reconstruction algorithm using inputs returned by the reader, </a:t>
            </a:r>
            <a:r>
              <a:rPr lang="en-US" dirty="0" err="1" smtClean="0"/>
              <a:t>B_recon</a:t>
            </a:r>
            <a:r>
              <a:rPr lang="en-US" dirty="0" smtClean="0"/>
              <a:t>()</a:t>
            </a:r>
          </a:p>
          <a:p>
            <a:pPr marL="571500" lvl="1" indent="-342900">
              <a:buFont typeface="+mj-lt"/>
              <a:buAutoNum type="arabicParenR"/>
            </a:pPr>
            <a:r>
              <a:rPr lang="en-US" dirty="0" smtClean="0"/>
              <a:t>Use the results from the reconstruction algorithm to make a magnetic field plot, </a:t>
            </a:r>
            <a:r>
              <a:rPr lang="en-US" dirty="0" err="1" smtClean="0"/>
              <a:t>BR_plot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12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30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406</TotalTime>
  <Words>268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Arial</vt:lpstr>
      <vt:lpstr>Parcel</vt:lpstr>
      <vt:lpstr>Linear Proton Radiography</vt:lpstr>
      <vt:lpstr>Original </vt:lpstr>
      <vt:lpstr>reconstruct.py </vt:lpstr>
      <vt:lpstr>Image.py</vt:lpstr>
      <vt:lpstr>Bplot2.py</vt:lpstr>
      <vt:lpstr>Rad_Ut.py</vt:lpstr>
      <vt:lpstr>overview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Proton Radiogrpahy</dc:title>
  <dc:creator>Alemayehu Bogale</dc:creator>
  <cp:lastModifiedBy>Alemayehu Bogale</cp:lastModifiedBy>
  <cp:revision>20</cp:revision>
  <dcterms:created xsi:type="dcterms:W3CDTF">2017-08-23T14:14:07Z</dcterms:created>
  <dcterms:modified xsi:type="dcterms:W3CDTF">2017-08-23T21:01:01Z</dcterms:modified>
</cp:coreProperties>
</file>