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8T03:27:11.6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829 1 24575,'-1'30'0,"-1"1"0,-2-1 0,-12 46 0,5-23 0,-256 971-1856,-35-60 1512,249-819 711,-23 76-114,73-210-130,3-6-37,-1 0 0,0 0-1,-1 0 1,1 0 0,-1-1 0,0 1-1,-1 0 1,1-1 0,-1 1-1,1-1 1,-1 0 0,-1 0-1,1 0 1,-1 0 0,1 0 0,-6 3-1,8-6-85,0-1 0,0 1 0,1-1 0,-1 1 0,0-1 0,0 0 0,0 1 0,0-1 0,1 0 0,-1 1 0,0-1 0,0 0 0,0 0 0,0 0 0,0 0 0,0 0 0,0 0 0,0 0 0,1 0 0,-1-1 0,0 1 0,0 0 0,0 0 0,0-1 0,0 1 0,1 0 0,-1-1 0,0 1 0,0-1 0,1 1 0,-1-1 0,0 0 0,1 1 0,-1-1 0,0 1 0,1-1 0,-1 0 0,1 0 0,-1 1 0,1-1 0,0 0 0,-1 0 0,1 0 0,0 0 0,-1 1 0,1-2 0,-3-6 0,1 0 0,0 0 0,1 0 0,-1-8 0,1 15 0,0-8-136,0 0-1,0-1 1,0 1-1,1 0 1,1 0-1,-1 0 1,2 0-1,-1 0 0,5-16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8T03:27:13.31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24575,'65'129'0,"209"474"0,-207-429 0,120 221 0,-2-87 0,-114-196 0,-30-32-1365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8T03:27:14.2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1736 24575,'359'-375'-444,"27"-25"-57,-20 58 617,31 34 0,-184 147 307,-50 36-133,-131 101-1655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F934-2BE6-7FA2-BD40-E8392428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16818-9793-378F-8B65-8A96D7C8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8DE7-F872-4604-32C6-DD898873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C9DD-FE6E-33F9-91D2-1F725A39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810D0-048F-1697-2B41-C63D16B8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9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A585-1AA3-1D27-2E1D-77B8A6A6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4E877-7FBB-3C0E-D8FA-7A84AD164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D153-D7F5-55A7-4E74-E34F8C95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540F-605B-C7F2-BC3A-12B43B7E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EE1B6-073F-BD6E-6170-DC9018A4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AC811-858C-EE40-6332-DDE9B4D80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A5BD6-E9C3-3F41-0C28-3FC603EA7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91E9-9C24-1E74-47C9-3F82E354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A591-E954-1657-D97A-4D9A57E6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0880-E983-BC92-6E72-B9E945F0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79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B2DA-97FF-1A4E-E0B2-10A82DE4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8B63-4933-E616-BE76-20F878A9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E788-3E0A-DEDC-E0D4-5ACB98E1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9C3E-8DC8-C94A-4B54-D874469A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34F8-D050-CE30-43C5-2D17809F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248-957E-200C-10AE-3F2C38FF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D3005-1AE3-D2E6-C279-9AE86FEE5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923D-6B9F-269E-B1A2-BC33261F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61BBE-278F-D666-4831-B9D886DD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5E8E-DA26-1053-39E1-A6224F83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0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E494-085C-23D6-7664-EF764EEA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3843-5C89-269F-F71F-005ABD05E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64EC0-48F7-A840-8424-4A5B8958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9FE5-CD80-CD94-86FE-FF641F7E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D242A-196E-916C-DD41-C579E79A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16D9-E97C-0D7B-3207-6BA38C9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7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DD42-5157-080C-0B19-1A6E748A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9A2C8-415D-1E6F-2FB8-58348AD7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B3839-A750-54CC-5A53-817C5DDE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60237-7BD1-CE11-0107-94E1028C0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FEDC0-BAD3-868F-8EBE-582181D2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9A76E-49AC-56E8-0EA4-CFA85C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67819-D011-97DF-1650-2CE92237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CF332-7836-AF81-D707-D34AF66B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2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24D0-B2C0-2382-03A3-9A052390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472D8-B04D-A6DF-F384-4E9B51F0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707FB-72A6-5FD6-A790-414A77FC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F347-2A0F-AE13-3564-BF621BC1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2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2E1B4-6251-5EFA-22A1-00E83E6C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41C45-085C-D1BA-24EE-F0FC2E9D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7EED3-E97E-8034-FE37-D33B1937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664E-FC91-D3F5-3561-72BBA3C7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FF66-B1A3-DF5E-47C7-B9767A96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93B9A-CD92-9E42-7CB6-CDD7CE95A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3D5E-A6A5-2169-70CD-C1C5D48C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A10AA-F764-A8CE-7CEF-3A038330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B0646-2506-FBCE-DC2B-9C2844C1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5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D3FE-7B2D-3D43-9477-4AFA5942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78676-F1A4-19D6-C638-741E0708D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F432-2CF8-FFE3-52D7-68E670E8E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520EE-9BBD-FCB8-BD55-C3AA2DD8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5A420-3A91-7EF0-66E7-AEC56068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07F97-C9C4-21C8-E460-D109001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E6832-7ED0-E0BB-B41D-F9A9339A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CF6F-FC07-4D9B-F596-E2D3E482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AEB3E-F91E-5230-C828-3ECC96D32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6620-E800-4AF6-87A4-0B02925BF26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26CB-FB29-2727-4477-01A2D9FAB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CB94-B042-A948-93F6-576B2F8A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79AE-FE57-48B5-A658-A74C58A71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BF232AF-0811-7AB1-2E42-9AEDBE8974F1}"/>
              </a:ext>
            </a:extLst>
          </p:cNvPr>
          <p:cNvSpPr txBox="1">
            <a:spLocks/>
          </p:cNvSpPr>
          <p:nvPr/>
        </p:nvSpPr>
        <p:spPr>
          <a:xfrm>
            <a:off x="2400033" y="2867367"/>
            <a:ext cx="5892800" cy="678815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20"/>
              <a:t>An</a:t>
            </a:r>
            <a:r>
              <a:rPr lang="en-IN"/>
              <a:t> </a:t>
            </a:r>
            <a:r>
              <a:rPr lang="en-IN" spc="10"/>
              <a:t>Introduction</a:t>
            </a:r>
            <a:r>
              <a:rPr lang="en-IN" spc="5"/>
              <a:t> </a:t>
            </a:r>
            <a:r>
              <a:rPr lang="en-IN" spc="10"/>
              <a:t>to</a:t>
            </a:r>
            <a:r>
              <a:rPr lang="en-IN"/>
              <a:t> </a:t>
            </a:r>
            <a:r>
              <a:rPr lang="en-IN" spc="20"/>
              <a:t>PDDL</a:t>
            </a:r>
            <a:endParaRPr lang="en-IN" spc="2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4BF2EE-A4DD-E5E1-1249-511B60EAAEA8}"/>
              </a:ext>
            </a:extLst>
          </p:cNvPr>
          <p:cNvSpPr txBox="1">
            <a:spLocks/>
          </p:cNvSpPr>
          <p:nvPr/>
        </p:nvSpPr>
        <p:spPr>
          <a:xfrm>
            <a:off x="1784192" y="4162425"/>
            <a:ext cx="7124482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kern="0" dirty="0">
                <a:solidFill>
                  <a:sysClr val="windowText" lastClr="000000"/>
                </a:solidFill>
              </a:rPr>
              <a:t>CS4373: Artificial Intelligence Laboratory</a:t>
            </a:r>
          </a:p>
          <a:p>
            <a:pPr algn="ctr"/>
            <a:r>
              <a:rPr lang="en-IN" sz="2400" kern="0" dirty="0">
                <a:solidFill>
                  <a:sysClr val="windowText" lastClr="000000"/>
                </a:solidFill>
              </a:rPr>
              <a:t>A.Y. 2023-2024</a:t>
            </a:r>
          </a:p>
          <a:p>
            <a:pPr algn="ctr"/>
            <a:r>
              <a:rPr lang="en-US" sz="2400" kern="0" dirty="0">
                <a:solidFill>
                  <a:sysClr val="windowText" lastClr="000000"/>
                </a:solidFill>
              </a:rPr>
              <a:t>Department of Computer Science and Engineering</a:t>
            </a:r>
          </a:p>
          <a:p>
            <a:pPr algn="ctr"/>
            <a:r>
              <a:rPr lang="en-US" sz="2400" kern="0" dirty="0">
                <a:solidFill>
                  <a:sysClr val="windowText" lastClr="000000"/>
                </a:solidFill>
              </a:rPr>
              <a:t>National Institute of Technology Rourkela</a:t>
            </a:r>
            <a:endParaRPr lang="en-IN"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1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337B-C460-74EF-9388-0983BAD6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0390E-5F74-FB88-B71E-27970521A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5847"/>
            <a:ext cx="10515600" cy="4150894"/>
          </a:xfrm>
        </p:spPr>
      </p:pic>
    </p:spTree>
    <p:extLst>
      <p:ext uri="{BB962C8B-B14F-4D97-AF65-F5344CB8AC3E}">
        <p14:creationId xmlns:p14="http://schemas.microsoft.com/office/powerpoint/2010/main" val="210626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F38C-3050-6752-E0B9-D6C972A2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822EF-7D73-8866-FB58-64377A294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78" y="2360428"/>
            <a:ext cx="11008487" cy="2978265"/>
          </a:xfrm>
        </p:spPr>
      </p:pic>
    </p:spTree>
    <p:extLst>
      <p:ext uri="{BB962C8B-B14F-4D97-AF65-F5344CB8AC3E}">
        <p14:creationId xmlns:p14="http://schemas.microsoft.com/office/powerpoint/2010/main" val="288222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1BED-FD2B-02D7-607D-492EE4E3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Solve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9C64C9-8F7C-7F50-07A2-4EA9763A7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016" y="822059"/>
            <a:ext cx="7605277" cy="5354904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0E75CA2-7DB0-2429-4E22-A2965AF8A645}"/>
              </a:ext>
            </a:extLst>
          </p:cNvPr>
          <p:cNvGrpSpPr/>
          <p:nvPr/>
        </p:nvGrpSpPr>
        <p:grpSpPr>
          <a:xfrm>
            <a:off x="8601472" y="4444049"/>
            <a:ext cx="1019880" cy="1063800"/>
            <a:chOff x="8601472" y="4444049"/>
            <a:chExt cx="1019880" cy="10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6F7509-28F6-AE09-475D-452D45B649AF}"/>
                    </a:ext>
                  </a:extLst>
                </p14:cNvPr>
                <p14:cNvContentPartPr/>
                <p14:nvPr/>
              </p14:nvContentPartPr>
              <p14:xfrm>
                <a:off x="8898472" y="4444049"/>
                <a:ext cx="298800" cy="961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6F7509-28F6-AE09-475D-452D45B649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35472" y="4381409"/>
                  <a:ext cx="42444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F79B90-E489-B38C-2882-E4330B0CE0AE}"/>
                    </a:ext>
                  </a:extLst>
                </p14:cNvPr>
                <p14:cNvContentPartPr/>
                <p14:nvPr/>
              </p14:nvContentPartPr>
              <p14:xfrm>
                <a:off x="8601472" y="4848689"/>
                <a:ext cx="320760" cy="64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F79B90-E489-B38C-2882-E4330B0CE0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38832" y="4785689"/>
                  <a:ext cx="44640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B4E73C-65B7-1A2A-E04F-566FDEF1B4F5}"/>
                    </a:ext>
                  </a:extLst>
                </p14:cNvPr>
                <p14:cNvContentPartPr/>
                <p14:nvPr/>
              </p14:nvContentPartPr>
              <p14:xfrm>
                <a:off x="8931232" y="4882889"/>
                <a:ext cx="690120" cy="624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B4E73C-65B7-1A2A-E04F-566FDEF1B4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8232" y="4820249"/>
                  <a:ext cx="815760" cy="75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104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Domain</vt:lpstr>
      <vt:lpstr>Problem</vt:lpstr>
      <vt:lpstr>Solve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Mainak Ghosh</dc:creator>
  <cp:lastModifiedBy>Mainak Ghosh</cp:lastModifiedBy>
  <cp:revision>1</cp:revision>
  <dcterms:created xsi:type="dcterms:W3CDTF">2024-10-28T03:24:57Z</dcterms:created>
  <dcterms:modified xsi:type="dcterms:W3CDTF">2024-10-28T03:28:10Z</dcterms:modified>
</cp:coreProperties>
</file>