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5" r:id="rId7"/>
    <p:sldId id="257" r:id="rId8"/>
    <p:sldId id="266" r:id="rId9"/>
    <p:sldId id="264" r:id="rId10"/>
    <p:sldId id="263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on" id="{E75E278A-FF0E-49A4-B170-79828D63BBAD}">
          <p14:sldIdLst>
            <p14:sldId id="256"/>
          </p14:sldIdLst>
        </p14:section>
        <p14:section name="Cuerpo" id="{B9B51309-D148-4332-87C2-07BE32FBCA3B}">
          <p14:sldIdLst>
            <p14:sldId id="262"/>
            <p14:sldId id="265"/>
            <p14:sldId id="257"/>
            <p14:sldId id="266"/>
            <p14:sldId id="264"/>
          </p14:sldIdLst>
        </p14:section>
        <p14:section name="Conclusion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8-05T08:14:26.162" v="73" actId="27636"/>
      <pc:docMkLst>
        <pc:docMk/>
      </pc:docMkLst>
      <pc:sldChg chg="modSp mod modNotes">
        <pc:chgData name="Fake Test User" userId="SID-0" providerId="Test" clId="FakeClientId" dt="2019-08-02T10:17:04.170" v="65" actId="790"/>
        <pc:sldMkLst>
          <pc:docMk/>
          <pc:sldMk cId="2471807738" sldId="256"/>
        </pc:sldMkLst>
        <pc:spChg chg="mod">
          <ac:chgData name="Fake Test User" userId="SID-0" providerId="Test" clId="FakeClientId" dt="2019-08-02T10:17:04.170" v="65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2T10:17:04.170" v="65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8-02T10:16:03.485" v="61" actId="20577"/>
        <pc:sldMkLst>
          <pc:docMk/>
          <pc:sldMk cId="1328676004" sldId="257"/>
        </pc:sldMkLst>
        <pc:spChg chg="mod">
          <ac:chgData name="Fake Test User" userId="SID-0" providerId="Test" clId="FakeClientId" dt="2019-08-02T03:32:57.704" v="48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2T10:16:03.485" v="61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2T03:33:03.422" v="55" actId="1035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2T03:31:02.115" v="43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2T03:31:20.286" v="44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8-02T03:32:42.485" v="47" actId="790"/>
        <pc:sldMkLst>
          <pc:docMk/>
          <pc:sldMk cId="2090733893" sldId="262"/>
        </pc:sldMkLst>
        <pc:spChg chg="mod">
          <ac:chgData name="Fake Test User" userId="SID-0" providerId="Test" clId="FakeClientId" dt="2019-08-02T03:32:42.485" v="47" actId="790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2T03:32:42.485" v="47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2T03:30:07.239" v="41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2T03:30:29.098" v="42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2T03:29:46.990" v="40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5T03:52:20.258" v="70" actId="115"/>
        <pc:sldMkLst>
          <pc:docMk/>
          <pc:sldMk cId="2317502127" sldId="263"/>
        </pc:sldMkLst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5T03:52:20.258" v="70" actId="115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modNotes">
        <pc:chgData name="Fake Test User" userId="SID-0" providerId="Test" clId="FakeClientId" dt="2019-08-05T08:14:26.162" v="73" actId="27636"/>
        <pc:sldMkLst>
          <pc:docMk/>
          <pc:sldMk cId="1531532291" sldId="264"/>
        </pc:sldMkLst>
        <pc:spChg chg="mod">
          <ac:chgData name="Fake Test User" userId="SID-0" providerId="Test" clId="FakeClientId" dt="2019-08-02T03:33:23.218" v="56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5T08:14:26.162" v="73" actId="27636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2T03:31:40.363" v="45" actId="14826"/>
          <ac:picMkLst>
            <pc:docMk/>
            <pc:sldMk cId="1531532291" sldId="264"/>
            <ac:picMk id="5" creationId="{00000000-0000-0000-0000-000000000000}"/>
          </ac:picMkLst>
        </pc:picChg>
      </pc:sldChg>
      <pc:sldMasterChg chg="modSp mod modSldLayout">
        <pc:chgData name="Fake Test User" userId="SID-0" providerId="Test" clId="FakeClientId" dt="2019-08-02T03:23:48.414" v="30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2T03:18:41.445" v="12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2T03:19:12.538" v="13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12.538" v="13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19:44.224" v="14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44.224" v="14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19:58.504" v="15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19:58.504" v="15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15.032" v="20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3:21:15.032" v="20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26.187" v="21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2T03:21:26.187" v="21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1:49.248" v="22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1:49.248" v="22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02.310" v="23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02.310" v="23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34.574" v="25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2:34.574" v="25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2:59.714" v="2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2:59.714" v="2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3:31.884" v="29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3:31.884" v="29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2T03:23:48.414" v="30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2T03:23:48.414" v="30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15F8A9B1-1372-4D6E-BDB5-6E27FD94B4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D48937DA-465D-4391-AF36-F9521626C8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1BC0C-7BEC-4554-B2BB-73ABAC21F543}" type="datetime1">
              <a:rPr lang="es-ES" noProof="1" smtClean="0"/>
              <a:t>14/06/2023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F5350386-CB2E-4296-9A33-272CACAEDF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1AC94D2B-9DEC-4036-8D64-0D156A1A3F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18D2D-B852-4E89-B9A6-25A67F389DD5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892143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314280-5B8B-4C89-9515-2EAC87078B59}" type="datetime1">
              <a:rPr lang="es-ES" noProof="1" dirty="0" smtClean="0"/>
              <a:t>14/06/2023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noProof="1" smtClean="0"/>
              <a:t>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noProof="1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90880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noProof="1" smtClean="0"/>
              <a:t>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7058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noProof="1" smtClean="0"/>
              <a:t>6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7617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noProof="1"/>
              <a:t>En el modo Presentación con diapositivas, seleccione la flecha para ir al Centro de introducción a PowerPoint.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noProof="1" dirty="0" smtClean="0"/>
              <a:t>7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1" smtClean="0"/>
              <a:t>Haga clic para modificar el estilo de subtítulo del patrón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D0EB7-F1CE-47C5-8434-1950EAF2DC1B}" type="datetime1">
              <a:rPr lang="es-ES" noProof="1" dirty="0" smtClean="0"/>
              <a:t>14/06/2023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0CE11-4F4D-4E86-85BA-336394E54FDC}" type="datetime1">
              <a:rPr lang="es-ES" noProof="1" dirty="0" smtClean="0"/>
              <a:t>14/06/2023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273654-1914-4A9D-9E5D-2B067958BADB}" type="datetime1">
              <a:rPr lang="es-ES" noProof="1" dirty="0" smtClean="0"/>
              <a:t>14/06/2023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  <a:p>
            <a:pPr lvl="1" rtl="0"/>
            <a:r>
              <a:rPr lang="es-ES" noProof="1" smtClean="0"/>
              <a:t>Segundo nivel</a:t>
            </a:r>
          </a:p>
          <a:p>
            <a:pPr lvl="2" rtl="0"/>
            <a:r>
              <a:rPr lang="es-ES" noProof="1" smtClean="0"/>
              <a:t>Tercer nivel</a:t>
            </a:r>
          </a:p>
          <a:p>
            <a:pPr lvl="3" rtl="0"/>
            <a:r>
              <a:rPr lang="es-ES" noProof="1" smtClean="0"/>
              <a:t>Cuarto nivel</a:t>
            </a:r>
          </a:p>
          <a:p>
            <a:pPr lvl="4" rtl="0"/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34299C-6D1A-4A0D-82A7-82B373DE8104}" type="datetime1">
              <a:rPr lang="es-ES" noProof="1" dirty="0" smtClean="0"/>
              <a:t>14/06/2023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AD628-8F35-4EBE-8419-AE6CE5385CAD}" type="datetime1">
              <a:rPr lang="es-ES" noProof="1" dirty="0" smtClean="0"/>
              <a:t>14/06/2023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8" name="Rectángulo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21E6C6-DB1B-4E68-8C04-0FB83CF4BD3F}" type="datetime1">
              <a:rPr lang="es-ES" noProof="1" dirty="0" smtClean="0"/>
              <a:t>14/06/2023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9" name="Rectángulo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2C42C0-8D89-43E8-8A90-EC018D3752DA}" type="datetime1">
              <a:rPr lang="es-ES" noProof="1" dirty="0" smtClean="0"/>
              <a:t>14/06/2023</a:t>
            </a:fld>
            <a:endParaRPr lang="es-ES" noProof="1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11" name="Rectángulo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475C31-FC73-4838-834A-2432B97D33D8}" type="datetime1">
              <a:rPr lang="es-ES" noProof="1" dirty="0" smtClean="0"/>
              <a:t>14/06/2023</a:t>
            </a:fld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  <p:sp>
        <p:nvSpPr>
          <p:cNvPr id="7" name="Rectángulo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1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C76B26-DDFA-49B3-B4FA-493FD33974AF}" type="datetime1">
              <a:rPr lang="es-ES" noProof="1" dirty="0" smtClean="0"/>
              <a:t>14/06/2023</a:t>
            </a:fld>
            <a:endParaRPr lang="es-ES" noProof="1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Haga clic para modificar el estilo de texto del patrón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Segundo nivel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Tercer nivel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Cuarto nivel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noProof="1" smtClean="0"/>
              <a:t>Quinto nivel</a:t>
            </a:r>
            <a:endParaRPr lang="es-ES" noProof="1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34EF3-5C08-4673-B371-47F80F0E89D6}" type="datetime1">
              <a:rPr lang="es-ES" noProof="1" dirty="0" smtClean="0"/>
              <a:t>14/06/2023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1" smtClean="0"/>
              <a:t>Haga clic para modificar el estilo de título del patrón</a:t>
            </a:r>
            <a:endParaRPr lang="es-ES" noProof="1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1" smtClean="0"/>
              <a:t>Haga clic en el icono para agregar una imagen</a:t>
            </a:r>
            <a:endParaRPr lang="es-ES" noProof="1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1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D7F31E-B0A6-495B-BC80-9E784E4A7C46}" type="datetime1">
              <a:rPr lang="es-ES" noProof="1" dirty="0" smtClean="0"/>
              <a:t>14/06/2023</a:t>
            </a:fld>
            <a:endParaRPr lang="es-ES" noProof="1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8FE33D-BB6E-404D-8208-4B89D9301B41}" type="datetime1">
              <a:rPr lang="es-ES" noProof="1" smtClean="0"/>
              <a:t>14/06/2023</a:t>
            </a:fld>
            <a:endParaRPr lang="es-ES" noProof="1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1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s-es/article/gu%c3%adas-de-inicio-r%c3%a1pido-de-office-2013-4a8aa04a-f7f3-4a4d-823c-3dbc4b8672a1?ui=es-ES&amp;rs=es-ES&amp;ad=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7271327" cy="2387600"/>
          </a:xfrm>
        </p:spPr>
        <p:txBody>
          <a:bodyPr rtlCol="0"/>
          <a:lstStyle/>
          <a:p>
            <a:pPr rtl="0"/>
            <a:r>
              <a:rPr lang="es-ES" noProof="1" smtClean="0">
                <a:latin typeface="Bahnschrift SemiBold SemiConden" panose="020B0502040204020203" pitchFamily="34" charset="0"/>
              </a:rPr>
              <a:t>Checkered Flag</a:t>
            </a:r>
            <a:endParaRPr lang="es-ES" noProof="1">
              <a:latin typeface="Bahnschrift SemiBold SemiConden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noProof="1" smtClean="0"/>
              <a:t>Compite sin Limites</a:t>
            </a:r>
            <a:endParaRPr lang="es-ES" noProof="1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487" y="5110609"/>
            <a:ext cx="194337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Problematica	</a:t>
            </a:r>
            <a:endParaRPr lang="es-E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4434" y="2075790"/>
            <a:ext cx="4725838" cy="3626269"/>
          </a:xfrm>
        </p:spPr>
        <p:txBody>
          <a:bodyPr rtlCol="0">
            <a:normAutofit/>
          </a:bodyPr>
          <a:lstStyle/>
          <a:p>
            <a:r>
              <a:rPr lang="es-ES" dirty="0" smtClean="0"/>
              <a:t>Escasez de Servicios</a:t>
            </a:r>
          </a:p>
          <a:p>
            <a:r>
              <a:rPr lang="es-ES" dirty="0" smtClean="0"/>
              <a:t>En </a:t>
            </a:r>
            <a:r>
              <a:rPr lang="es-ES" dirty="0"/>
              <a:t>el mundo de la Fórmula 1, existe una gran cantidad de aficionados apasionados por las carreras y que desean vivir la emoción de competir en ligas con sus amigos. </a:t>
            </a:r>
            <a:endParaRPr lang="es-ES" noProof="1"/>
          </a:p>
          <a:p>
            <a:r>
              <a:rPr lang="es-ES" dirty="0"/>
              <a:t>Podrán realizar pronósticos, acumular puntos según los resultados reales de las carreras y seguir de cerca las clasificaciones de sus ligas.</a:t>
            </a:r>
            <a:endParaRPr lang="es-ES" noProof="1"/>
          </a:p>
          <a:p>
            <a:pPr rtl="0"/>
            <a:endParaRPr lang="es-ES" noProof="1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075790"/>
            <a:ext cx="6157822" cy="346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2" y="1825625"/>
            <a:ext cx="3871822" cy="43508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Crear una interfaz atractiva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Implementar un sistema de gestión de ligas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Integrar datos y automatizar procesos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Garantizar la seguridad e integridad de los directores/usuarios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Ofrecer una experiencia personalizable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80" y="1418809"/>
            <a:ext cx="3442335" cy="27298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91629" y="3329239"/>
            <a:ext cx="5085412" cy="284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Diseño</a:t>
            </a:r>
            <a:endParaRPr lang="es-E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 rtlCol="0">
            <a:normAutofit/>
          </a:bodyPr>
          <a:lstStyle/>
          <a:p>
            <a:r>
              <a:rPr lang="es-ES" noProof="1"/>
              <a:t>La vista del </a:t>
            </a:r>
            <a:r>
              <a:rPr lang="es-ES" noProof="1" smtClean="0"/>
              <a:t>Administrador </a:t>
            </a:r>
            <a:r>
              <a:rPr lang="es-ES" noProof="1"/>
              <a:t>mejorada tiene </a:t>
            </a:r>
            <a:r>
              <a:rPr lang="es-ES" noProof="1" smtClean="0"/>
              <a:t>las herramientas </a:t>
            </a:r>
            <a:r>
              <a:rPr lang="es-ES" noProof="1"/>
              <a:t>para mantener el control. Se ha puesto especial atención en la presentación visual de los datos y gráficos relacionados con las carreras, clasificaciones y estadísticas. </a:t>
            </a:r>
            <a:endParaRPr lang="es-ES" sz="1050" noProof="1" smtClean="0"/>
          </a:p>
          <a:p>
            <a:pPr lvl="1" rtl="0"/>
            <a:r>
              <a:rPr lang="es-ES" b="1" noProof="1" smtClean="0"/>
              <a:t>Vista </a:t>
            </a:r>
            <a:r>
              <a:rPr lang="es-ES" b="1" noProof="1"/>
              <a:t>general de </a:t>
            </a:r>
            <a:r>
              <a:rPr lang="es-ES" b="1" noProof="1" smtClean="0"/>
              <a:t>pilotos</a:t>
            </a:r>
            <a:r>
              <a:rPr lang="es-ES" noProof="1" smtClean="0"/>
              <a:t>:Ayuda al usuario a seleccionar a sus pilotos</a:t>
            </a:r>
            <a:endParaRPr lang="es-ES" noProof="1"/>
          </a:p>
          <a:p>
            <a:pPr rtl="0"/>
            <a:endParaRPr lang="es-ES" sz="1100" noProof="1"/>
          </a:p>
          <a:p>
            <a:pPr lvl="1" rtl="0"/>
            <a:r>
              <a:rPr lang="es-ES" b="1" noProof="1" smtClean="0"/>
              <a:t>Vista general de equipos</a:t>
            </a:r>
            <a:r>
              <a:rPr lang="es-ES" noProof="1" smtClean="0"/>
              <a:t>: Permite al jugador visualizar a sus equipos como también borrarlos y crearlos</a:t>
            </a:r>
            <a:endParaRPr lang="es-ES" noProof="1"/>
          </a:p>
          <a:p>
            <a:pPr rtl="0"/>
            <a:endParaRPr lang="es-ES" noProof="1"/>
          </a:p>
          <a:p>
            <a:pPr rtl="0"/>
            <a:endParaRPr lang="es-ES" noProof="1"/>
          </a:p>
        </p:txBody>
      </p:sp>
      <p:pic>
        <p:nvPicPr>
          <p:cNvPr id="8" name="Imagen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934" y="1430776"/>
            <a:ext cx="3807533" cy="2088138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84" y="3654035"/>
            <a:ext cx="5017135" cy="29051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44" y="4833356"/>
            <a:ext cx="1101238" cy="4350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44" y="3654034"/>
            <a:ext cx="1101238" cy="38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de automatización y puntuación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Análisis de la estructura y reglajes del sistema de puntuación de la F1</a:t>
            </a:r>
          </a:p>
          <a:p>
            <a:r>
              <a:rPr lang="es-ES" dirty="0" smtClean="0"/>
              <a:t>Impacto en el campeonato</a:t>
            </a:r>
          </a:p>
          <a:p>
            <a:r>
              <a:rPr lang="es-ES" dirty="0" smtClean="0"/>
              <a:t>Implementación del sistema de puntuación en la aplicación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8" name="Picture 4" descr="Cómo se han repartido los puntos en la F1 a través de los años? | La Formula  1 es mi pas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425" y="1822078"/>
            <a:ext cx="6610146" cy="379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9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Analisis y reflexion</a:t>
            </a:r>
            <a:endParaRPr lang="es-E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4274488" cy="4351338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es-ES" noProof="1" smtClean="0"/>
              <a:t>Evaluacion de objetivos</a:t>
            </a:r>
          </a:p>
          <a:p>
            <a:r>
              <a:rPr lang="es-ES" noProof="1" smtClean="0"/>
              <a:t>Se </a:t>
            </a:r>
            <a:r>
              <a:rPr lang="es-ES" noProof="1"/>
              <a:t>puede concluir que este objetivo ha sido cumplido con éxito. La aplicación ofrece la posibilidad de crear </a:t>
            </a:r>
            <a:r>
              <a:rPr lang="es-ES" noProof="1" smtClean="0"/>
              <a:t>ligas,y realizar su seguimiento.</a:t>
            </a:r>
            <a:endParaRPr lang="es-ES" noProof="1"/>
          </a:p>
          <a:p>
            <a:pPr rtl="0"/>
            <a:r>
              <a:rPr lang="es-ES" noProof="1" smtClean="0"/>
              <a:t>Limitaciones y áreas de mejora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noProof="1" smtClean="0"/>
              <a:t>Personalizacion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noProof="1" smtClean="0"/>
              <a:t>Integracion de datos externos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Mejoras en la interfaz de usuario</a:t>
            </a:r>
            <a:endParaRPr lang="es-ES" noProof="1" smtClean="0"/>
          </a:p>
          <a:p>
            <a:pPr rtl="0"/>
            <a:r>
              <a:rPr lang="es-ES" noProof="1" smtClean="0"/>
              <a:t>Impacto y relevancia</a:t>
            </a:r>
            <a:endParaRPr lang="es-ES" noProof="1"/>
          </a:p>
        </p:txBody>
      </p:sp>
      <p:pic>
        <p:nvPicPr>
          <p:cNvPr id="6" name="Imagen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63" y="2106593"/>
            <a:ext cx="6014238" cy="35650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 smtClean="0"/>
              <a:t>Conclusion</a:t>
            </a:r>
            <a:endParaRPr lang="es-ES" noProof="1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28267" y="2040251"/>
            <a:ext cx="5859506" cy="2911198"/>
          </a:xfrm>
        </p:spPr>
        <p:txBody>
          <a:bodyPr rtlCol="0">
            <a:noAutofit/>
          </a:bodyPr>
          <a:lstStyle/>
          <a:p>
            <a:pPr rtl="0"/>
            <a:r>
              <a:rPr lang="es-ES" sz="2400" noProof="1" smtClean="0"/>
              <a:t>Conocimientos adquiridos</a:t>
            </a:r>
          </a:p>
          <a:p>
            <a:pPr rtl="0"/>
            <a:r>
              <a:rPr lang="es-ES" sz="2400" noProof="1" smtClean="0"/>
              <a:t>Implementaciones de sistemas de seguridad</a:t>
            </a:r>
          </a:p>
          <a:p>
            <a:pPr rtl="0"/>
            <a:endParaRPr lang="es-ES" sz="2400" noProof="1"/>
          </a:p>
        </p:txBody>
      </p:sp>
      <p:sp>
        <p:nvSpPr>
          <p:cNvPr id="8" name="Forma libre 7">
            <a:hlinkClick r:id="rId3" tooltip="Más información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>
              <a:solidFill>
                <a:schemeClr val="tx1"/>
              </a:solidFill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7056582" y="6477369"/>
            <a:ext cx="437341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rtl="0"/>
            <a:r>
              <a:rPr lang="es-ES" sz="1200" noProof="1">
                <a:solidFill>
                  <a:srgbClr val="D24726">
                    <a:alpha val="37000"/>
                  </a:srgbClr>
                </a:solidFill>
              </a:rPr>
              <a:t>(Seleccione la flecha en modo de Presentación con diapositivas)</a:t>
            </a:r>
          </a:p>
          <a:p>
            <a:pPr rtl="0"/>
            <a:endParaRPr lang="es-ES" sz="1200" noProof="1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19265_TF02923944" id="{D20C65C2-2F2D-48AB-A704-4D34810D78D4}" vid="{9A5A4FBE-12E0-4188-9ECD-0C1BC1B3A6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 damos la bienvenida a PowerPoint</Template>
  <TotalTime>44</TotalTime>
  <Words>280</Words>
  <Application>Microsoft Office PowerPoint</Application>
  <PresentationFormat>Panorámica</PresentationFormat>
  <Paragraphs>40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Bahnschrift SemiBold SemiConden</vt:lpstr>
      <vt:lpstr>Calibri</vt:lpstr>
      <vt:lpstr>Segoe UI</vt:lpstr>
      <vt:lpstr>Segoe UI Light</vt:lpstr>
      <vt:lpstr>WelcomeDoc</vt:lpstr>
      <vt:lpstr>Checkered Flag</vt:lpstr>
      <vt:lpstr>Problematica </vt:lpstr>
      <vt:lpstr>Objetivos</vt:lpstr>
      <vt:lpstr>Diseño</vt:lpstr>
      <vt:lpstr>Sistema de automatización y puntuación</vt:lpstr>
      <vt:lpstr>Analisis y reflexion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Checkered Flag</dc:title>
  <dc:creator>Alen</dc:creator>
  <cp:keywords/>
  <cp:lastModifiedBy>Alen</cp:lastModifiedBy>
  <cp:revision>9</cp:revision>
  <dcterms:created xsi:type="dcterms:W3CDTF">2023-06-12T10:02:04Z</dcterms:created>
  <dcterms:modified xsi:type="dcterms:W3CDTF">2023-06-14T13:54:10Z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