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babd64d74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1fbabd64d7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fbabd64d74_0_2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d164c2b8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fd164c2b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fd164c2b8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babd64d74_0_5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fbabd64d74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fbabd64d74_0_5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babd64d74_0_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fbabd64d74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fbabd64d74_0_6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babd64d74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fbabd64d7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fbabd64d74_0_3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babd64d74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fbabd64d7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fbabd64d74_0_3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babd64d74_0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fbabd64d7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fbabd64d74_0_6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babd64d74_0_4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fbabd64d7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fbabd64d74_0_4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_TU-Hintergrund">
  <p:cSld name="Titelfolie_TU-Hintergrun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643042" y="2196701"/>
            <a:ext cx="61437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643042" y="3375427"/>
            <a:ext cx="6215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643064" y="4500563"/>
            <a:ext cx="4376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lauer Rahmen zweispaltig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57225" y="964395"/>
            <a:ext cx="742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57224" y="1928809"/>
            <a:ext cx="35007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786314" y="1928809"/>
            <a:ext cx="35007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57251" y="4767263"/>
            <a:ext cx="164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4767263"/>
            <a:ext cx="17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lauer Rahmen einspaltig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57225" y="964395"/>
            <a:ext cx="742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57225" y="1928809"/>
            <a:ext cx="74295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857251" y="4767263"/>
            <a:ext cx="16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3"/>
            <a:ext cx="17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1557312"/>
            <a:ext cx="8642278" cy="3586050"/>
            <a:chOff x="0" y="2076528"/>
            <a:chExt cx="8642278" cy="47814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2076528"/>
              <a:ext cx="8143800" cy="4781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7627982" y="2076528"/>
              <a:ext cx="1012800" cy="101280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895878" y="2571820"/>
              <a:ext cx="3746400" cy="42861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925" y="161925"/>
            <a:ext cx="2781301" cy="10537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7E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>
            <a:off x="0" y="642962"/>
            <a:ext cx="8642286" cy="4500854"/>
            <a:chOff x="0" y="1214422"/>
            <a:chExt cx="8642286" cy="5643704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14422"/>
              <a:ext cx="8143800" cy="564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628400" y="1215215"/>
              <a:ext cx="1011900" cy="11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895586" y="1798926"/>
              <a:ext cx="3746700" cy="505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U_Logo.gif" id="69" name="Google Shape;6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925" y="161925"/>
            <a:ext cx="296466" cy="2976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f_OxAXmmvx2Qi2-fulr4nZXzDyqbEVGb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1382426" y="2144292"/>
            <a:ext cx="5992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Mobile Software Engineering 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SoundView</a:t>
            </a:r>
            <a:endParaRPr b="1" sz="3200"/>
          </a:p>
        </p:txBody>
      </p:sp>
      <p:sp>
        <p:nvSpPr>
          <p:cNvPr id="89" name="Google Shape;89;p18"/>
          <p:cNvSpPr txBox="1"/>
          <p:nvPr/>
        </p:nvSpPr>
        <p:spPr>
          <a:xfrm>
            <a:off x="2020218" y="3283125"/>
            <a:ext cx="4716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Track A - Team 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Alen Bisanovic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Vlad Popescu-Vifor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568479" y="4785997"/>
            <a:ext cx="16203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25</a:t>
            </a:r>
            <a:r>
              <a:rPr lang="en"/>
              <a:t>.01.2023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776162" y="98734"/>
            <a:ext cx="70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SoundView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4359073"/>
            <a:ext cx="634000" cy="6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955225" y="1520175"/>
            <a:ext cx="691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Ever had an image in your mind when listening to a song and wondered how an AI would perceive it?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Everyone has a different, unique imaginary illustration of a song and SoundView can either help you print out your imagination or offer you different perspectives that still relate to the song.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776162" y="98734"/>
            <a:ext cx="70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Overview of the app workflow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87" y="964350"/>
            <a:ext cx="7886075" cy="34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50" y="4359073"/>
            <a:ext cx="634000" cy="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776162" y="98734"/>
            <a:ext cx="70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SoundView Demo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4359073"/>
            <a:ext cx="634000" cy="6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450" y="857259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776162" y="98734"/>
            <a:ext cx="70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Overview of the app workflow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425" y="879349"/>
            <a:ext cx="1614424" cy="358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725" y="879344"/>
            <a:ext cx="1614424" cy="358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79407"/>
            <a:ext cx="1614399" cy="358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463" y="879315"/>
            <a:ext cx="1614424" cy="358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0207" y="879364"/>
            <a:ext cx="1614424" cy="358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150" y="4359073"/>
            <a:ext cx="634000" cy="6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765825"/>
            <a:ext cx="9144000" cy="11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776162" y="98734"/>
            <a:ext cx="70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SoundView - Use Cases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876300" y="867425"/>
            <a:ext cx="7391400" cy="3844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Use Cases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/>
              <a:t>Generating fitting album artwork for favourite songs</a:t>
            </a:r>
            <a:endParaRPr sz="1700"/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Customizing image generation with manual keyword input</a:t>
            </a:r>
            <a:endParaRPr sz="1700"/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Obtaining the main message of the song text through NLP</a:t>
            </a:r>
            <a:endParaRPr sz="1700"/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Creating a vast collection of unique, AI generated images</a:t>
            </a:r>
            <a:endParaRPr sz="17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4359073"/>
            <a:ext cx="634000" cy="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776162" y="98734"/>
            <a:ext cx="70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SoundView - Technical Aspects and Limitations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876300" y="867425"/>
            <a:ext cx="7391400" cy="3844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/>
              <a:t>Migrating the UI from XML to Jetpack Compose</a:t>
            </a:r>
            <a:endParaRPr sz="1700"/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Better understanding of Kotlin</a:t>
            </a:r>
            <a:endParaRPr sz="1700"/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Implementation of Python scripts containing packages essential for app, ex. NLP</a:t>
            </a:r>
            <a:endParaRPr sz="1700"/>
          </a:p>
          <a:p>
            <a:pPr indent="-2730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Configuring API interaction, inputs and outputs</a:t>
            </a:r>
            <a:endParaRPr sz="17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4359073"/>
            <a:ext cx="634000" cy="6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2112374" y="3921900"/>
            <a:ext cx="4716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type="ctrTitle"/>
          </p:nvPr>
        </p:nvSpPr>
        <p:spPr>
          <a:xfrm>
            <a:off x="1382451" y="2502542"/>
            <a:ext cx="5992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Thank you for your attention!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_Powerpoint_Vorlage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halt_blauer_Rahme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