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41" autoAdjust="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2bc11407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2bc11407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2bc11407f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2bc11407f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2bc11407f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2bc11407f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2bc11407f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2bc11407f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2a97ae6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2a97ae6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eae731a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eae731a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8594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2bc11407f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2bc11407f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bc11407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bc11407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docs.spring.io/spring-data/jpa/reference/jpa/query-method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Plateforme de crypto-trading avec Hilla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25"/>
            <a:ext cx="81231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AMT Labo 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Alen Bijelic, Tegest Bogale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25.01.2024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et exemples (Spring Data API)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Comment utiliser les repositories (Spring Data JPA) ?</a:t>
            </a: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76" y="3528750"/>
            <a:ext cx="8470050" cy="9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1700" y="4703625"/>
            <a:ext cx="8361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https://docs.spring.io/spring-data/jpa/reference/jpa/query-methods.html</a:t>
            </a:r>
            <a:endParaRPr sz="12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50" y="1884350"/>
            <a:ext cx="8832300" cy="1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101025" y="1802750"/>
            <a:ext cx="8916600" cy="130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13700" y="3331538"/>
            <a:ext cx="8916600" cy="130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 lang="en-CH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" dirty="0"/>
              <a:t>Introduction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fr" dirty="0"/>
            </a:br>
            <a:r>
              <a:rPr lang="fr" dirty="0"/>
              <a:t>Technologie utilisée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fr" dirty="0"/>
            </a:br>
            <a:r>
              <a:rPr lang="fr" dirty="0"/>
              <a:t>Diagramme d’architecture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fr" dirty="0"/>
            </a:br>
            <a:r>
              <a:rPr lang="fr" dirty="0"/>
              <a:t>Exemples et Démonstration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fr" dirty="0"/>
            </a:br>
            <a:r>
              <a:rPr lang="fr" dirty="0"/>
              <a:t>Retours d’expérience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 lang="en-CH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Plateforme de trading de crypto-monnaies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 user peut: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Acheter et vendre des cryptos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Ajouter et retirer des fonds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Visualiser du portefeuille et l’historique des trades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 admin peut: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Lister de nouvelles cryptos sur la plateforme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 utilisée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Hilla = Spring Boot (Java) + React (TypeScript)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Avantages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Simplifie la communication entre le backend et le frontend</a:t>
            </a:r>
            <a:br>
              <a:rPr lang="fr"/>
            </a:br>
            <a:r>
              <a:rPr lang="fr"/>
              <a:t> (@BrowserCallable)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b="1"/>
              <a:t>Composants</a:t>
            </a:r>
            <a:r>
              <a:rPr lang="fr"/>
              <a:t> React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Rapidité de création d’une application </a:t>
            </a:r>
            <a:r>
              <a:rPr lang="fr" b="1"/>
              <a:t>fonctionnel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Commencer un projet avec l’</a:t>
            </a:r>
            <a:r>
              <a:rPr lang="fr" b="1"/>
              <a:t>authentification</a:t>
            </a:r>
            <a:r>
              <a:rPr lang="fr"/>
              <a:t> configurée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de </a:t>
            </a:r>
            <a:r>
              <a:rPr lang="fr" b="1"/>
              <a:t>Spring Data API</a:t>
            </a:r>
            <a:r>
              <a:rPr lang="fr"/>
              <a:t> (surtout les </a:t>
            </a:r>
            <a:r>
              <a:rPr lang="fr" b="1"/>
              <a:t>repositories</a:t>
            </a:r>
            <a:r>
              <a:rPr lang="fr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Désavantages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b="1"/>
              <a:t>Manque </a:t>
            </a:r>
            <a:r>
              <a:rPr lang="fr"/>
              <a:t>certains composants (register)</a:t>
            </a: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75" y="179513"/>
            <a:ext cx="1910300" cy="47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d’Architecture</a:t>
            </a:r>
            <a:endParaRPr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5210700" y="1988075"/>
            <a:ext cx="39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492750" y="1140725"/>
            <a:ext cx="37974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Communications clients </a:t>
            </a: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</a:t>
            </a: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Communications avec l’API Coinbase</a:t>
            </a: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210825" y="1549250"/>
            <a:ext cx="706800" cy="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210825" y="2449775"/>
            <a:ext cx="706800" cy="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9" y="1155959"/>
            <a:ext cx="5160523" cy="3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Démonstration et exemples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87F6-EA8C-9E2F-8A70-CB43615E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Retours </a:t>
            </a:r>
            <a:r>
              <a:rPr lang="fr-FR" dirty="0"/>
              <a:t>d’expérience</a:t>
            </a:r>
          </a:p>
        </p:txBody>
      </p:sp>
    </p:spTree>
    <p:extLst>
      <p:ext uri="{BB962C8B-B14F-4D97-AF65-F5344CB8AC3E}">
        <p14:creationId xmlns:p14="http://schemas.microsoft.com/office/powerpoint/2010/main" val="272112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et exemples (Hilla)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Comment se fait la communication entre le frontend et le backend 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src/main/java/…/services/</a:t>
            </a:r>
            <a:r>
              <a:rPr lang="fr" b="1"/>
              <a:t>TradeService</a:t>
            </a:r>
            <a:r>
              <a:rPr lang="fr"/>
              <a:t>.java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frontend/</a:t>
            </a:r>
            <a:r>
              <a:rPr lang="fr">
                <a:solidFill>
                  <a:srgbClr val="FF9900"/>
                </a:solidFill>
              </a:rPr>
              <a:t>generated/endpoint.ts			</a:t>
            </a:r>
            <a:r>
              <a:rPr lang="fr"/>
              <a:t>frontend/</a:t>
            </a:r>
            <a:r>
              <a:rPr lang="fr">
                <a:solidFill>
                  <a:srgbClr val="FF9900"/>
                </a:solidFill>
              </a:rPr>
              <a:t>generated/</a:t>
            </a:r>
            <a:r>
              <a:rPr lang="fr" b="1">
                <a:solidFill>
                  <a:srgbClr val="FF9900"/>
                </a:solidFill>
              </a:rPr>
              <a:t>TradeService</a:t>
            </a:r>
            <a:r>
              <a:rPr lang="fr">
                <a:solidFill>
                  <a:srgbClr val="FF9900"/>
                </a:solidFill>
              </a:rPr>
              <a:t>.ts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0" y="2033075"/>
            <a:ext cx="21336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3495550"/>
            <a:ext cx="3304650" cy="3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342" y="3495550"/>
            <a:ext cx="5160358" cy="12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84175" y="1658175"/>
            <a:ext cx="4515300" cy="127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84175" y="3054600"/>
            <a:ext cx="3498600" cy="98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846625" y="3054600"/>
            <a:ext cx="5240700" cy="17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et exemples (Hilla)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Comment gérer les erreurs 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87113"/>
            <a:ext cx="6438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2751"/>
            <a:ext cx="7114619" cy="113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195750" y="1608925"/>
            <a:ext cx="7287300" cy="130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59750" y="3093750"/>
            <a:ext cx="6591900" cy="140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425" y="3981725"/>
            <a:ext cx="22255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On-screen Show (16:9)</PresentationFormat>
  <Paragraphs>45</Paragraphs>
  <Slides>10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Plateforme de crypto-trading avec Hilla</vt:lpstr>
      <vt:lpstr>Sommaire</vt:lpstr>
      <vt:lpstr>Introduction</vt:lpstr>
      <vt:lpstr>Technologie utilisée</vt:lpstr>
      <vt:lpstr>Diagramme d’Architecture</vt:lpstr>
      <vt:lpstr>Démonstration et exemples</vt:lpstr>
      <vt:lpstr>Retours d’expérience</vt:lpstr>
      <vt:lpstr>Démonstration et exemples (Hilla)</vt:lpstr>
      <vt:lpstr>Démonstration et exemples (Hilla)</vt:lpstr>
      <vt:lpstr>Démonstration et exemples (Spring Data API)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de crypto-trading avec Hilla</dc:title>
  <cp:lastModifiedBy>Tegest Genene</cp:lastModifiedBy>
  <cp:revision>2</cp:revision>
  <dcterms:modified xsi:type="dcterms:W3CDTF">2024-01-27T16:11:22Z</dcterms:modified>
</cp:coreProperties>
</file>