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61" r:id="rId9"/>
    <p:sldId id="262" r:id="rId10"/>
    <p:sldId id="275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1" r:id="rId21"/>
  </p:sldIdLst>
  <p:sldSz cx="9144000" cy="5143500" type="screen16x9"/>
  <p:notesSz cx="6858000" cy="9144000"/>
  <p:embeddedFontLst>
    <p:embeddedFont>
      <p:font typeface="Lato" panose="02020500000000000000" charset="0"/>
      <p:regular r:id="rId23"/>
      <p:bold r:id="rId24"/>
      <p:italic r:id="rId25"/>
      <p:boldItalic r:id="rId26"/>
    </p:embeddedFont>
    <p:embeddedFont>
      <p:font typeface="Raleway" panose="02020500000000000000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629ceebef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629ceebef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629cee8d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629cee8d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629ceebef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629ceebef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629ceebef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629ceebef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629ceebef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629ceebef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629ceebef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629ceebef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ebe1100f2d80c9d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ebe1100f2d80c9d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ebe1100f2d80c9d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ebe1100f2d80c9d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3c5ab829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3c5ab829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3c5ab829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3c5ab829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ebe1100f2d80c9d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ebe1100f2d80c9d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be1100f2d80c9d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ebe1100f2d80c9d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ebe1100f2d80c9d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ebe1100f2d80c9d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ebe1100f2d80c9d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ebe1100f2d80c9d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ebe1100f2d80c9d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ebe1100f2d80c9d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629ceebef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629ceebef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智慧倉儲系統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5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組長：S1022038 陳佑丞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組員：S1054051 王長盛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組員：S1054025 呂長遠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mtClean="0"/>
              <a:t>Yolo</a:t>
            </a:r>
            <a:r>
              <a:rPr lang="zh-TW" altLang="en-US" smtClean="0"/>
              <a:t>訓練結果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600" y="1913659"/>
            <a:ext cx="6248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5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使用技術-ROS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使用在兩小車，與ROS Server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藉由傳達物品，或指定的位置資訊給move base action server，使兩小車導航到指定地點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理貨小車的move base server會透過ROS 的 Topic ，來確認 yolo是否有辨識的指定物品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/>
              <a:t>兩小車透過聆聽cmd_vel的資訊，來控制馬達，藉以達到導航效果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資料庫-table結構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775" y="2702500"/>
            <a:ext cx="2045487" cy="10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906775" y="2263825"/>
            <a:ext cx="15933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tasksinglerow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2952250" y="2263825"/>
            <a:ext cx="15933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tasktransporting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250" y="2785563"/>
            <a:ext cx="213360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5085850" y="2263825"/>
            <a:ext cx="16917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merchantransporting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5850" y="2785575"/>
            <a:ext cx="208597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資料庫-table結構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100" y="2830275"/>
            <a:ext cx="2282550" cy="103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897100" y="2172063"/>
            <a:ext cx="15933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carstatus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1339725" y="2315775"/>
            <a:ext cx="7821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3456725" y="2242638"/>
            <a:ext cx="15933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id2remain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113" y="2830275"/>
            <a:ext cx="19145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資料庫-功能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440" y="796625"/>
            <a:ext cx="4403175" cy="419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資料庫-功能</a:t>
            </a: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23778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id2remain用於在前端顯示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/>
              <a:t>商品剩餘數量</a:t>
            </a:r>
            <a:endParaRPr sz="1500"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900" y="831250"/>
            <a:ext cx="2813675" cy="406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後端-url</a:t>
            </a:r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816050" y="2096175"/>
            <a:ext cx="7688700" cy="26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806475" y="1958050"/>
            <a:ext cx="2781300" cy="11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送出訂單: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在ip:3000填表格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3264475" y="1853850"/>
            <a:ext cx="4472700" cy="26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取得一個task: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params: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command=taskTask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return: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"idle的carid,承載力,type"(可能多個row)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"分隔訊息"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"taskid,merchan,quantity"(可能多個row)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ex:http:127.0.0.1?command=taskTask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>
            <a:spLocks noGrp="1"/>
          </p:cNvSpPr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後端-url</a:t>
            </a:r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body" idx="1"/>
          </p:nvPr>
        </p:nvSpPr>
        <p:spPr>
          <a:xfrm>
            <a:off x="816050" y="2096175"/>
            <a:ext cx="7688700" cy="26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88" name="Google Shape;188;p26"/>
          <p:cNvSpPr txBox="1"/>
          <p:nvPr/>
        </p:nvSpPr>
        <p:spPr>
          <a:xfrm>
            <a:off x="806475" y="1958050"/>
            <a:ext cx="3594900" cy="4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理貨小車依照以接取的task從貨架取貨: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params: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command=startTransferring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taskID:接取的taskid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merchanID:放到車上的貨物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quantity:放到車上的貨物數量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4407475" y="1930050"/>
            <a:ext cx="4611300" cy="26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return: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如果已經有執行中的同task,merchanid的訂單回傳"successfully found existed task"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else "successfully record a task as transporting"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ex:http:127.0.0.1?command=startTransferring&amp;taskID=1&amp;merchanID=1&amp;quantity=1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後端-url</a:t>
            </a:r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body" idx="1"/>
          </p:nvPr>
        </p:nvSpPr>
        <p:spPr>
          <a:xfrm>
            <a:off x="816050" y="2096175"/>
            <a:ext cx="7688700" cy="26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96" name="Google Shape;196;p27"/>
          <p:cNvSpPr txBox="1"/>
          <p:nvPr/>
        </p:nvSpPr>
        <p:spPr>
          <a:xfrm>
            <a:off x="806475" y="1958050"/>
            <a:ext cx="2781300" cy="29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理貨小車在運送貨物到卸貨點後開始卸貨: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params: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command=transferArrive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carid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return: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"success"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ex:http:127.0.0.1?command=transferArrive&amp;carid=0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4102675" y="1930050"/>
            <a:ext cx="4611300" cy="26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決定執行的taskid: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params: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command=taskDecided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taskID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return: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"success"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ex:127.0.0.1?command=taskDecided&amp;taskID=1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問題與討論</a:t>
            </a:r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Q:小車導航的效果，在調整參數許久後，依然不穩定，很容易會無法抵達目的地。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A:可能與硬體有關，換硬體或許會比較好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專題大綱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926475"/>
            <a:ext cx="7688700" cy="29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/>
              <a:t>1、專題動機</a:t>
            </a:r>
            <a:endParaRPr sz="16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b="1"/>
              <a:t>2、專題架構</a:t>
            </a:r>
            <a:endParaRPr sz="16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b="1"/>
              <a:t>3、使用技術(光達導航、Yolo、ROS)</a:t>
            </a:r>
            <a:endParaRPr sz="16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b="1"/>
              <a:t>4、資料庫</a:t>
            </a:r>
            <a:endParaRPr sz="16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b="1"/>
              <a:t>5、後端url</a:t>
            </a:r>
            <a:endParaRPr sz="1600" b="1"/>
          </a:p>
          <a:p>
            <a:pPr marL="0" indent="0">
              <a:spcBef>
                <a:spcPts val="1200"/>
              </a:spcBef>
              <a:buNone/>
            </a:pPr>
            <a:r>
              <a:rPr lang="zh-TW" sz="1600" b="1"/>
              <a:t>6</a:t>
            </a:r>
            <a:r>
              <a:rPr lang="zh-TW" sz="1600" b="1" smtClean="0"/>
              <a:t>、</a:t>
            </a:r>
            <a:r>
              <a:rPr lang="zh-TW" altLang="en-US" sz="1600" b="1"/>
              <a:t>問題</a:t>
            </a:r>
            <a:r>
              <a:rPr lang="zh-TW" altLang="en-US" sz="1600" b="1"/>
              <a:t>與</a:t>
            </a:r>
            <a:r>
              <a:rPr lang="zh-TW" altLang="en-US" sz="1600" b="1" smtClean="0"/>
              <a:t>討論</a:t>
            </a:r>
            <a:endParaRPr sz="16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 b="1"/>
              <a:t>7</a:t>
            </a:r>
            <a:r>
              <a:rPr lang="zh-TW" sz="1600" b="1" smtClean="0"/>
              <a:t>、</a:t>
            </a:r>
            <a:r>
              <a:rPr lang="en-US" altLang="zh-TW" sz="1600" b="1" smtClean="0"/>
              <a:t>Demo</a:t>
            </a:r>
            <a:endParaRPr sz="1600" b="1"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l="17378" r="22070"/>
          <a:stretch/>
        </p:blipFill>
        <p:spPr>
          <a:xfrm>
            <a:off x="4736900" y="1318650"/>
            <a:ext cx="3943425" cy="366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Demo影片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動機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近年來工廠對於倉庫的需求量大增，但想要當任送貨人員的人數卻下降。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相對於送貨到各家而言，工廠與倉庫的位置固定且不易變動。應該可以使用自駕車來滿足人手不足的問題。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是否能設計一套系統，能夠自動化工廠到倉庫的送貨流程。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架構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5076000" cy="2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/>
              <a:t>送貨小車：</a:t>
            </a:r>
            <a:r>
              <a:rPr lang="zh-TW" sz="1500"/>
              <a:t>負責到倉庫接受物品，並在之後運送到固定的地點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 b="1"/>
              <a:t>理貨小車：</a:t>
            </a:r>
            <a:r>
              <a:rPr lang="zh-TW" sz="1500"/>
              <a:t>負責在倉庫內，拿取訂單內的物品，並交給送貨小車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 b="1"/>
              <a:t>ROS 伺服器 ：</a:t>
            </a:r>
            <a:r>
              <a:rPr lang="zh-TW" sz="1500"/>
              <a:t>負責索取資料庫內的訂單資訊，並透過ROS告知送貨小車到倉庫，以及理貨小車需要處理的物品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 b="1"/>
              <a:t>網頁與資料庫：</a:t>
            </a:r>
            <a:r>
              <a:rPr lang="zh-TW" sz="1500"/>
              <a:t>使用者可以在此下訂，訂單內的物品就會到固定地點，使用者的可以到此地取貨</a:t>
            </a:r>
            <a:endParaRPr sz="15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450" y="2429450"/>
            <a:ext cx="3239100" cy="24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6794750" y="2019350"/>
            <a:ext cx="148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架構示意圖▼</a:t>
            </a:r>
            <a:endParaRPr sz="15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流程圖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125" y="1423100"/>
            <a:ext cx="5234949" cy="364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mtClean="0"/>
              <a:t>TF_Tree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111" y="1853850"/>
            <a:ext cx="3387649" cy="311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6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mtClean="0"/>
              <a:t>Rqt_graph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05" y="1839996"/>
            <a:ext cx="5902657" cy="31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0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使用技術-光達導航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6993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用於兩小車上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利用rf2o ，光達轉里程計的package，可以得到更準確的定位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利用move_base，ROS package ，來實現導航的功能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000" y="2841950"/>
            <a:ext cx="2363925" cy="21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使用技術-Yolo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用在理貨小車上。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使用版本為辨識速度較快的Yolo v5n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主要目的為再次檢驗抵達地區，是否有訂單內的物品。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/>
              <a:t>物品圖片如右：</a:t>
            </a:r>
            <a:endParaRPr sz="15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3074" y="3413449"/>
            <a:ext cx="1520344" cy="12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5942" y="3470150"/>
            <a:ext cx="1395133" cy="12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7255" y="3470150"/>
            <a:ext cx="1961470" cy="12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1775" y="3413450"/>
            <a:ext cx="1309725" cy="12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818</Words>
  <Application>Microsoft Office PowerPoint</Application>
  <PresentationFormat>如螢幕大小 (16:9)</PresentationFormat>
  <Paragraphs>99</Paragraphs>
  <Slides>20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Lato</vt:lpstr>
      <vt:lpstr>Raleway</vt:lpstr>
      <vt:lpstr>Arial</vt:lpstr>
      <vt:lpstr>Streamline</vt:lpstr>
      <vt:lpstr>智慧倉儲系統</vt:lpstr>
      <vt:lpstr>專題大綱</vt:lpstr>
      <vt:lpstr>動機</vt:lpstr>
      <vt:lpstr>架構</vt:lpstr>
      <vt:lpstr>流程圖</vt:lpstr>
      <vt:lpstr>TF_Tree</vt:lpstr>
      <vt:lpstr>Rqt_graph</vt:lpstr>
      <vt:lpstr>使用技術-光達導航</vt:lpstr>
      <vt:lpstr>使用技術-Yolo</vt:lpstr>
      <vt:lpstr>Yolo訓練結果</vt:lpstr>
      <vt:lpstr>使用技術-ROS</vt:lpstr>
      <vt:lpstr>資料庫-table結構</vt:lpstr>
      <vt:lpstr>資料庫-table結構</vt:lpstr>
      <vt:lpstr>資料庫-功能</vt:lpstr>
      <vt:lpstr>資料庫-功能</vt:lpstr>
      <vt:lpstr>後端-url</vt:lpstr>
      <vt:lpstr>後端-url</vt:lpstr>
      <vt:lpstr>後端-url</vt:lpstr>
      <vt:lpstr>問題與討論</vt:lpstr>
      <vt:lpstr>Demo影片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智慧倉儲系統</dc:title>
  <cp:lastModifiedBy>user</cp:lastModifiedBy>
  <cp:revision>5</cp:revision>
  <dcterms:modified xsi:type="dcterms:W3CDTF">2024-06-18T08:28:40Z</dcterms:modified>
</cp:coreProperties>
</file>