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1/15/2018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1/15/2018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1/15/2018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1/15/2018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1/15/2018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1/15/2018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3301" y="287337"/>
            <a:ext cx="8077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mk-MK" sz="3300" dirty="0"/>
              <a:t>РЕПУБЛИКА МАКЕДОНИЈА</a:t>
            </a:r>
            <a:br>
              <a:rPr lang="mk-MK" sz="3400" dirty="0"/>
            </a:br>
            <a:r>
              <a:rPr lang="mk-MK" sz="2600" dirty="0"/>
              <a:t>Универзитет </a:t>
            </a:r>
            <a:r>
              <a:rPr lang="en-US" sz="2600" dirty="0"/>
              <a:t>“</a:t>
            </a:r>
            <a:r>
              <a:rPr lang="mk-MK" sz="2600" dirty="0"/>
              <a:t>Св. Кирил и Методиј</a:t>
            </a:r>
            <a:r>
              <a:rPr lang="en-US" sz="2600" dirty="0"/>
              <a:t>”</a:t>
            </a:r>
            <a:r>
              <a:rPr lang="mk-MK" sz="2600" dirty="0"/>
              <a:t> – Скопје</a:t>
            </a:r>
            <a:br>
              <a:rPr lang="mk-MK" sz="2600" dirty="0"/>
            </a:br>
            <a:r>
              <a:rPr lang="mk-MK" sz="2600" dirty="0"/>
              <a:t>Факултет за информатички науки и компјутерско инженерство</a:t>
            </a:r>
            <a:endParaRPr lang="en-US" sz="3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438400"/>
            <a:ext cx="9269836" cy="1752600"/>
          </a:xfrm>
        </p:spPr>
        <p:txBody>
          <a:bodyPr>
            <a:noAutofit/>
          </a:bodyPr>
          <a:lstStyle/>
          <a:p>
            <a:pPr algn="ctr"/>
            <a:r>
              <a:rPr lang="en-US" sz="3000" cap="none" dirty="0"/>
              <a:t>K</a:t>
            </a:r>
            <a:r>
              <a:rPr lang="ru-RU" sz="3000" cap="none" dirty="0"/>
              <a:t>ориснички ориентиран дизајн во креирање на повеќе-платформска медицинска апликација </a:t>
            </a:r>
          </a:p>
          <a:p>
            <a:pPr algn="ctr"/>
            <a:r>
              <a:rPr lang="mk-MK" sz="3000" cap="none" dirty="0"/>
              <a:t>– </a:t>
            </a:r>
            <a:r>
              <a:rPr lang="en-US" sz="3000" cap="none" dirty="0"/>
              <a:t>M</a:t>
            </a:r>
            <a:r>
              <a:rPr lang="mk-MK" sz="3000" cap="none" dirty="0"/>
              <a:t>агистерски труд – </a:t>
            </a:r>
            <a:endParaRPr lang="en-US" sz="3000" cap="non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3AB102-017B-4BCC-B117-8DCECD2E0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22" y="219868"/>
            <a:ext cx="1217308" cy="14303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FFE980-1BC8-404C-942E-7A66AAF0D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21180"/>
            <a:ext cx="1175657" cy="10287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9AB726-9CCE-41D8-BCE8-F6D87E5AC3A7}"/>
              </a:ext>
            </a:extLst>
          </p:cNvPr>
          <p:cNvSpPr txBox="1"/>
          <p:nvPr/>
        </p:nvSpPr>
        <p:spPr>
          <a:xfrm>
            <a:off x="9980612" y="5040750"/>
            <a:ext cx="182030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mk-MK" sz="2600" dirty="0"/>
              <a:t>Кандидат</a:t>
            </a:r>
            <a:r>
              <a:rPr lang="en-US" sz="2600" dirty="0"/>
              <a:t>:</a:t>
            </a:r>
          </a:p>
          <a:p>
            <a:pPr algn="r"/>
            <a:r>
              <a:rPr lang="mk-MK" sz="2600" dirty="0"/>
              <a:t>Ален Досев</a:t>
            </a:r>
            <a:endParaRPr lang="en-US" sz="2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927900-DB6C-474A-A09F-46A32DE12D55}"/>
              </a:ext>
            </a:extLst>
          </p:cNvPr>
          <p:cNvSpPr txBox="1"/>
          <p:nvPr/>
        </p:nvSpPr>
        <p:spPr>
          <a:xfrm>
            <a:off x="227012" y="4979195"/>
            <a:ext cx="34043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800" dirty="0"/>
              <a:t>Ментор</a:t>
            </a:r>
            <a:r>
              <a:rPr lang="en-US" sz="2800" dirty="0"/>
              <a:t>:</a:t>
            </a:r>
          </a:p>
          <a:p>
            <a:r>
              <a:rPr lang="mk-MK" sz="2800" dirty="0"/>
              <a:t>Д-р Невена Ацковска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1A64BC-B47E-4A3C-BE2A-74AD08CC65B0}"/>
              </a:ext>
            </a:extLst>
          </p:cNvPr>
          <p:cNvSpPr txBox="1"/>
          <p:nvPr/>
        </p:nvSpPr>
        <p:spPr>
          <a:xfrm>
            <a:off x="4997341" y="6172200"/>
            <a:ext cx="2080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800" dirty="0"/>
              <a:t>Скопје, 2018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САД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3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8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7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6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Контекст и мотивација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Здравството генерира огромни количини на информации од најразличен тип каде што нивното складирање, пребарување и организирање претставува голем предизвик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Главните процеси во здравството сеуште се одвиваат рачно односно поголемиот дел од информациите се наоѓаат на листови од хартија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Дигитализирањето на информациите ќе придонесе да се зголеми ефикасноста на здравствениот систем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Да се намалат трошоците, пациентите поретко да имаат потреба да одат до болница, да бидат правени помалку тестови, обврските на лекарите да се намалат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Опис на предизвиците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/>
          </a:bodyPr>
          <a:lstStyle/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Специфичноста на целните групи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Комплексноста на работните дејствиа на лекарите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Нецентрализирани податоци 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Недостапност на целосните здравствени информации на пациентите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Информациите добиени од интервјуата да бидат добро обработени со цел да резултираат со една апликацијата која ќе биде прифатена од двете целни групи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Апликацијата да биде повеќе-платформска, односно да функционира во било каков веб прелистувач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и на било каков уред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8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Придонес на магистерскиот труд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/>
          </a:bodyPr>
          <a:lstStyle/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Олеснување на секојдневието на пациентите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Пациентите да имаат лесен пристап кон сите информации поврзани со нивната болест, која е тестирана и поддржана од медицинската заедница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Распоредот на лекарите се ослободува, информациите кои тие треба да ги споделуваат со нивните пациенти се наоѓаат на едно централизирано место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Голем дел од грижата за пациентите ја преземаат самите пациенти, па лекарите имаат улога на еден вид на ментор во процесот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Релеватни истражувања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Историски развиток на дигиталните досиеја</a:t>
            </a:r>
          </a:p>
          <a:p>
            <a:r>
              <a:rPr lang="mk-MK" dirty="0"/>
              <a:t>Истражувања поврзани со дигитални досиеја</a:t>
            </a:r>
          </a:p>
          <a:p>
            <a:r>
              <a:rPr lang="mk-MK" dirty="0"/>
              <a:t>Кориснички ориентиран дизајн</a:t>
            </a:r>
          </a:p>
          <a:p>
            <a:r>
              <a:rPr lang="mk-MK" dirty="0"/>
              <a:t>Студија на случај</a:t>
            </a:r>
            <a:r>
              <a:rPr lang="en-US" dirty="0"/>
              <a:t>:</a:t>
            </a:r>
            <a:r>
              <a:rPr lang="mk-MK" dirty="0"/>
              <a:t> Македонија</a:t>
            </a:r>
          </a:p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САД</a:t>
            </a:r>
          </a:p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Данска</a:t>
            </a:r>
          </a:p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Кориснички ориентиран дизајн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2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Историски развиток на дигиталните досиеја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Идејата за дигитализирање на хартиените персонални здравствени досиеја е присутна уште од 1960тите години, кога за прв пат се појавиле комерцијалните компјутери </a:t>
            </a:r>
          </a:p>
          <a:p>
            <a:r>
              <a:rPr lang="mk-MK" dirty="0"/>
              <a:t>Предностите на дигиталните над хартиените досиеја е во тоа дека тие се секогаш достапни, лесно се ажурираат и лесно се пренесуваат</a:t>
            </a:r>
          </a:p>
          <a:p>
            <a:r>
              <a:rPr lang="mk-MK" dirty="0"/>
              <a:t>Со развитокот на ИТ индустријата се овозможило медицинскиот персонал да прегледува и ажурира информации во реално време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1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Истражувања поврзани со дигитални досиеја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Подобрувањата на здравствениот систем се наоѓаат високо на приоритетната листа на секое општество</a:t>
            </a:r>
          </a:p>
          <a:p>
            <a:r>
              <a:rPr lang="mk-MK" dirty="0"/>
              <a:t>Иницијативата за дигитализирање на здравството најавува револуција преку намалување на грешките и трошоците, но во исто време го зголемува квалитетот на грижата</a:t>
            </a:r>
          </a:p>
          <a:p>
            <a:r>
              <a:rPr lang="mk-MK" dirty="0"/>
              <a:t>Иако технолошките достигнувања во науката помогнаа многу да напредне медицината како научно поле, подобрувањата во менаџирањето на документите и досиејата на пациентите се дефицитарни</a:t>
            </a:r>
          </a:p>
          <a:p>
            <a:r>
              <a:rPr lang="mk-MK" dirty="0"/>
              <a:t>Потребата од прегледување и менаџирање на досиејата на пациентите значително ја зголеми побарувачката од најразлични ИТ решенија за зачувување и прегледување на клиничките податоци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Кориснички ориентиран дизајн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67F9-3918-439B-B567-70F3C7E8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3124200"/>
            <a:ext cx="10285729" cy="4462272"/>
          </a:xfrm>
        </p:spPr>
        <p:txBody>
          <a:bodyPr/>
          <a:lstStyle/>
          <a:p>
            <a:r>
              <a:rPr lang="mk-MK" b="1" dirty="0"/>
              <a:t>План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mk-MK" dirty="0"/>
              <a:t>Дефинирање на корисничките побарувања</a:t>
            </a:r>
          </a:p>
          <a:p>
            <a:r>
              <a:rPr lang="mk-MK" b="1" dirty="0"/>
              <a:t>Дизајн </a:t>
            </a:r>
            <a:r>
              <a:rPr lang="mk-MK" dirty="0"/>
              <a:t>– Дизајнирање на архитектурата и на навигацијата</a:t>
            </a:r>
          </a:p>
          <a:p>
            <a:r>
              <a:rPr lang="mk-MK" b="1" dirty="0"/>
              <a:t>Прототип </a:t>
            </a:r>
            <a:r>
              <a:rPr lang="mk-MK" dirty="0"/>
              <a:t>– Развивање и тестирање на проторипи</a:t>
            </a:r>
          </a:p>
          <a:p>
            <a:r>
              <a:rPr lang="mk-MK" b="1" dirty="0"/>
              <a:t>Преглед </a:t>
            </a:r>
            <a:r>
              <a:rPr lang="mk-MK" dirty="0"/>
              <a:t>– Преглед на дизајните со корисниците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F28FA-30C7-4B60-BCB6-C43D65BC5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228725"/>
            <a:ext cx="60483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1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Македонија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Министерството за здравство на Македонија имаше еден неуспешен обид за имплементација на дигитални досиеја за пациентите поради лоша организација и лошо менаџирање на проектот</a:t>
            </a:r>
          </a:p>
          <a:p>
            <a:r>
              <a:rPr lang="mk-MK" dirty="0"/>
              <a:t>Информатичка неписменост кај здравствените работници, немањето на унифицирана база на податоци и нестандардизираноста на форматите преку кои се внесуваат податоци за пациентите се дел од причините за неуспешноста на проектите</a:t>
            </a:r>
          </a:p>
          <a:p>
            <a:r>
              <a:rPr lang="mk-MK" dirty="0"/>
              <a:t>Единствен делумно успешен модул за дигитализација на здравството беше реализацијата на системот за термини, наречен </a:t>
            </a:r>
            <a:r>
              <a:rPr lang="en-US" dirty="0"/>
              <a:t>“</a:t>
            </a:r>
            <a:r>
              <a:rPr lang="mk-MK" dirty="0"/>
              <a:t>Мој Термин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35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openxmlformats.org/package/2006/metadata/core-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234</TotalTime>
  <Words>557</Words>
  <Application>Microsoft Office PowerPoint</Application>
  <PresentationFormat>Custom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Roboto</vt:lpstr>
      <vt:lpstr>Tech 16x9</vt:lpstr>
      <vt:lpstr>РЕПУБЛИКА МАКЕДОНИЈА Универзитет “Св. Кирил и Методиј” – Скопје Факултет за информатички науки и компјутерско инженерство</vt:lpstr>
      <vt:lpstr>Контекст и мотивација</vt:lpstr>
      <vt:lpstr>Опис на предизвиците </vt:lpstr>
      <vt:lpstr>Придонес на магистерскиот труд</vt:lpstr>
      <vt:lpstr>Релеватни истражувања </vt:lpstr>
      <vt:lpstr>Историски развиток на дигиталните досиеја</vt:lpstr>
      <vt:lpstr>Истражувања поврзани со дигитални досиеја</vt:lpstr>
      <vt:lpstr>Кориснички ориентиран дизајн</vt:lpstr>
      <vt:lpstr>Студија на случај: Македонија</vt:lpstr>
      <vt:lpstr>Студија на случај: САД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Alen Dosev</dc:creator>
  <cp:lastModifiedBy>Alen Dosev</cp:lastModifiedBy>
  <cp:revision>15</cp:revision>
  <dcterms:created xsi:type="dcterms:W3CDTF">2018-01-15T10:20:52Z</dcterms:created>
  <dcterms:modified xsi:type="dcterms:W3CDTF">2018-01-15T14:15:19Z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