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Проблемите од административна природа како што се недостаток на кадар и простор за евиденција резултирале со формирање на нови дисциплини меѓу кои и медицински секретари и библиотекари кои треба да ги извршуваат административните работи</a:t>
            </a:r>
          </a:p>
          <a:p>
            <a:r>
              <a:rPr lang="mk-MK" dirty="0"/>
              <a:t>Повеќето болници во САД се приватни и секоја болница креирала софтвер само за нејзините потреби, стандардизацијата на сите тие софтвери било многу тешко да се постигне</a:t>
            </a:r>
            <a:endParaRPr lang="en-US" dirty="0"/>
          </a:p>
          <a:p>
            <a:r>
              <a:rPr lang="mk-MK" dirty="0"/>
              <a:t>Овој проблем сеуште не е решен и приватните болници во САД сеуште не соработуваат и не споделуваат досиеја меѓусебе.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Данска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fontScale="92500"/>
          </a:bodyPr>
          <a:lstStyle/>
          <a:p>
            <a:r>
              <a:rPr lang="mk-MK" dirty="0"/>
              <a:t>Брзиот напредок на ИТ индустријата демонстрира дека дигиталните досиеја се решение за проблемите кои произлегуваат од користењето на хартиени документи на пациентите</a:t>
            </a:r>
          </a:p>
          <a:p>
            <a:r>
              <a:rPr lang="mk-MK" dirty="0"/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рана инволвираност на медицинските работници</a:t>
            </a:r>
            <a:endParaRPr lang="en-US" dirty="0"/>
          </a:p>
          <a:p>
            <a:pPr lvl="1"/>
            <a:r>
              <a:rPr lang="mk-MK" dirty="0"/>
              <a:t>заедничко носење на одлуките</a:t>
            </a:r>
            <a:endParaRPr lang="en-US" dirty="0"/>
          </a:p>
          <a:p>
            <a:pPr lvl="1"/>
            <a:r>
              <a:rPr lang="mk-MK" dirty="0"/>
              <a:t>прифаќање на решението од страна на лекарите</a:t>
            </a:r>
          </a:p>
          <a:p>
            <a:pPr lvl="1"/>
            <a:r>
              <a:rPr lang="mk-MK" dirty="0"/>
              <a:t>подолг процес на планирање</a:t>
            </a:r>
          </a:p>
          <a:p>
            <a:r>
              <a:rPr lang="mk-MK" dirty="0"/>
              <a:t>Лекарите мора да имаат значајна улога во фазите на планирање, развивање и имплементација на дигиталните решенија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Студија на случај: Кориснички ориентиран дизајн во апликација за самоуправување кај дијабетичари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Дијабетесот кој е една од најраширените хронични заболувања бара константна нега и самоуправување</a:t>
            </a:r>
          </a:p>
          <a:p>
            <a:r>
              <a:rPr lang="mk-MK" dirty="0"/>
              <a:t>Квалитетни интервјуа кои биле извршени во раните фази на дизајнот допринеле за успехот на </a:t>
            </a:r>
            <a:r>
              <a:rPr lang="en-US" dirty="0" err="1"/>
              <a:t>mHealth</a:t>
            </a:r>
            <a:r>
              <a:rPr lang="mk-MK" dirty="0"/>
              <a:t> апликацијата</a:t>
            </a:r>
          </a:p>
          <a:p>
            <a:r>
              <a:rPr lang="mk-MK" dirty="0"/>
              <a:t>Кога корисниците се вклучени низ целиот процес на дизајн и развивање, голем број на клучни кориснички и системски побарувања можат да бидат идентификувани, кои во поинаков дизајн процес не би биле забележани</a:t>
            </a:r>
          </a:p>
          <a:p>
            <a:r>
              <a:rPr lang="mk-MK" dirty="0"/>
              <a:t>Придобивките од кориснички ориентираниот дизајн принцип се препознаени од страна на здравствените системи во последните неколку години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Целни групи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Пациенти	</a:t>
            </a:r>
          </a:p>
          <a:p>
            <a:r>
              <a:rPr lang="mk-MK" dirty="0"/>
              <a:t>Лекари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Болните од хронични опструктивни белодробни заболувања и од дијабетес</a:t>
            </a:r>
          </a:p>
          <a:p>
            <a:r>
              <a:rPr lang="mk-MK" dirty="0"/>
              <a:t>Постари и/или изнемоштени лица</a:t>
            </a:r>
          </a:p>
          <a:p>
            <a:r>
              <a:rPr lang="mk-MK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dirty="0"/>
              <a:t>Тешко навигираат низ здравствениот систем</a:t>
            </a:r>
          </a:p>
          <a:p>
            <a:r>
              <a:rPr lang="mk-MK" dirty="0"/>
              <a:t>Многу од нив не ги добиваат неопходните насоки и совети во текот на нивната рехабилитација</a:t>
            </a:r>
          </a:p>
          <a:p>
            <a:r>
              <a:rPr lang="mk-MK" dirty="0"/>
              <a:t>На домашно лекување со често посетување на болница</a:t>
            </a:r>
          </a:p>
          <a:p>
            <a:r>
              <a:rPr lang="mk-MK" dirty="0"/>
              <a:t>Бројот на овие пациенти постојано се зголемува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Здравствениот систем троши два пати повеќе ресурси за пациентите болни од хронични опструктивни белодробни заболувања и од дијабетес, отколку за било која друга група на пациенти</a:t>
            </a:r>
          </a:p>
          <a:p>
            <a:r>
              <a:rPr lang="mk-MK" dirty="0"/>
              <a:t>Квалитетот на живот кај овие пациенти е на многу ниско ниво</a:t>
            </a:r>
            <a:endParaRPr lang="en-US" dirty="0"/>
          </a:p>
          <a:p>
            <a:r>
              <a:rPr lang="mk-MK" dirty="0"/>
              <a:t>Мора секојдневно да прават вежби со кои ќе го олеснат нивното дишење</a:t>
            </a:r>
          </a:p>
          <a:p>
            <a:r>
              <a:rPr lang="mk-MK" dirty="0"/>
              <a:t>Овие болести се неизлечиви, па така пациентите мора да се подготват за живот со хронична болест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Имаат разбирање и се отворени кон тоа да се имплементираат нови знаења и нови технологии во секојдневната грижа за нивните пациенти за да се осигура оптимален третман</a:t>
            </a:r>
          </a:p>
          <a:p>
            <a:r>
              <a:rPr lang="mk-MK" dirty="0"/>
              <a:t>Идентификувани се 4 главни теми кои блијаат на односот на лекарите кон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</a:p>
          <a:p>
            <a:r>
              <a:rPr lang="mk-MK" dirty="0"/>
              <a:t>Сакаат новитетите кои се носат во медицината да бидат значајни и директно да го подобруваат квалитетот на нивната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Лекари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r>
              <a:rPr lang="mk-MK" dirty="0"/>
              <a:t>Ажурирањето на податоците треба да биде извршувано често и целосно</a:t>
            </a:r>
          </a:p>
          <a:p>
            <a:r>
              <a:rPr lang="mk-MK" dirty="0"/>
              <a:t>Во голем број на случаеви, софтверот кој бил имплементиран, не бил целосен и немал дефиниран терк на работа, односно лекарите не знаеле како да го користат</a:t>
            </a:r>
          </a:p>
          <a:p>
            <a:r>
              <a:rPr lang="mk-MK" dirty="0"/>
              <a:t>Ова предизвикува еден вид на отпор и фрустрација кај лекарите да го користат новиот софтвер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Начин на третман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332</TotalTime>
  <Words>1100</Words>
  <Application>Microsoft Office PowerPoint</Application>
  <PresentationFormat>Custom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Студија на случај: Данска </vt:lpstr>
      <vt:lpstr>Студија на случај: Кориснички ориентиран дизајн во апликација за самоуправување кај дијабетичари</vt:lpstr>
      <vt:lpstr>Целни групи </vt:lpstr>
      <vt:lpstr>Пациенти</vt:lpstr>
      <vt:lpstr>Пациенти</vt:lpstr>
      <vt:lpstr>Лекари</vt:lpstr>
      <vt:lpstr>Лекари </vt:lpstr>
      <vt:lpstr>Начин на третман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23</cp:revision>
  <dcterms:created xsi:type="dcterms:W3CDTF">2018-01-15T10:20:52Z</dcterms:created>
  <dcterms:modified xsi:type="dcterms:W3CDTF">2018-01-17T14:26:33Z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