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8" r:id="rId4"/>
    <p:sldId id="265" r:id="rId5"/>
    <p:sldId id="270" r:id="rId6"/>
    <p:sldId id="258" r:id="rId7"/>
    <p:sldId id="259" r:id="rId8"/>
    <p:sldId id="261" r:id="rId9"/>
    <p:sldId id="260" r:id="rId10"/>
    <p:sldId id="264" r:id="rId11"/>
    <p:sldId id="262" r:id="rId12"/>
    <p:sldId id="263" r:id="rId13"/>
    <p:sldId id="269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50" d="100"/>
          <a:sy n="50" d="100"/>
        </p:scale>
        <p:origin x="58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88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45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0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9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60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8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4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4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43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13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27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FE9C-D674-42D2-BE48-798DE5DBE0F2}" type="datetimeFigureOut">
              <a:rPr lang="pt-BR" smtClean="0"/>
              <a:t>10/06/2020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BA18E-244E-4A26-99FF-F0834F46457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10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 Nordes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1829"/>
            <a:ext cx="12192000" cy="839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885371"/>
            <a:ext cx="12192000" cy="2580967"/>
          </a:xfrm>
          <a:prstGeom prst="rect">
            <a:avLst/>
          </a:prstGeom>
          <a:solidFill>
            <a:srgbClr val="40404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01329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Plataforma de Licitação com Blockchain</a:t>
            </a: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5384800"/>
            <a:ext cx="12192000" cy="2171993"/>
          </a:xfrm>
          <a:prstGeom prst="rect">
            <a:avLst/>
          </a:prstGeom>
          <a:solidFill>
            <a:srgbClr val="40404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0" y="53848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Alen Kaleb</a:t>
            </a:r>
          </a:p>
          <a:p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Marcus Fabricio</a:t>
            </a:r>
            <a:b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Willian Azevedo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655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pic>
        <p:nvPicPr>
          <p:cNvPr id="9" name="Image10"/>
          <p:cNvPicPr/>
          <p:nvPr/>
        </p:nvPicPr>
        <p:blipFill rotWithShape="1">
          <a:blip r:embed="rId4"/>
          <a:srcRect r="9656" b="4189"/>
          <a:stretch/>
        </p:blipFill>
        <p:spPr bwMode="auto">
          <a:xfrm>
            <a:off x="2363700" y="1510030"/>
            <a:ext cx="7532775" cy="3890646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900000">
            <a:off x="1535913" y="2868710"/>
            <a:ext cx="761862" cy="37737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75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pic>
        <p:nvPicPr>
          <p:cNvPr id="9" name="Image7"/>
          <p:cNvPicPr/>
          <p:nvPr/>
        </p:nvPicPr>
        <p:blipFill rotWithShape="1">
          <a:blip r:embed="rId4"/>
          <a:srcRect t="19215" r="8868"/>
          <a:stretch/>
        </p:blipFill>
        <p:spPr bwMode="auto">
          <a:xfrm>
            <a:off x="2363700" y="1495424"/>
            <a:ext cx="75423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pic>
        <p:nvPicPr>
          <p:cNvPr id="10" name="Image14"/>
          <p:cNvPicPr/>
          <p:nvPr/>
        </p:nvPicPr>
        <p:blipFill rotWithShape="1">
          <a:blip r:embed="rId4"/>
          <a:srcRect t="6201" r="6585"/>
          <a:stretch/>
        </p:blipFill>
        <p:spPr bwMode="auto">
          <a:xfrm>
            <a:off x="2363700" y="1517650"/>
            <a:ext cx="7532776" cy="3959225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900000">
            <a:off x="1535915" y="3186210"/>
            <a:ext cx="761862" cy="37737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22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363700" y="1553030"/>
            <a:ext cx="7562844" cy="3875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</a:rPr>
              <a:t>Pendências</a:t>
            </a:r>
          </a:p>
          <a:p>
            <a:pPr marL="0" indent="0" algn="ctr">
              <a:buNone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 smtClean="0"/>
              <a:t>Funcionalidade para Encerramento da Licitação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 smtClean="0"/>
              <a:t>Ajuste na tela Inicial para indicar se o usuário é Licitante ou Empresa Ofertante.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 smtClean="0"/>
              <a:t>Relatório Gerenciais e </a:t>
            </a:r>
            <a:r>
              <a:rPr lang="pt-BR" sz="1800" i="1" dirty="0" smtClean="0"/>
              <a:t>Dashboard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2867402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Picture 2" descr="TI Nordes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1829"/>
            <a:ext cx="12192000" cy="839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0" y="776515"/>
            <a:ext cx="12192000" cy="2580967"/>
          </a:xfrm>
          <a:prstGeom prst="rect">
            <a:avLst/>
          </a:prstGeom>
          <a:solidFill>
            <a:srgbClr val="40404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838200" y="1404216"/>
            <a:ext cx="8820150" cy="1325563"/>
          </a:xfrm>
        </p:spPr>
        <p:txBody>
          <a:bodyPr>
            <a:noAutofit/>
          </a:bodyPr>
          <a:lstStyle/>
          <a:p>
            <a:pPr algn="r"/>
            <a:r>
              <a:rPr lang="pt-BR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  <a:endParaRPr lang="pt-BR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26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2524126" y="1701800"/>
            <a:ext cx="7219950" cy="3470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Plataforma de Licitações</a:t>
            </a:r>
          </a:p>
          <a:p>
            <a:pPr marL="0" indent="0" algn="ctr">
              <a:buNone/>
            </a:pPr>
            <a:endParaRPr lang="pt-BR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1800" dirty="0" smtClean="0"/>
              <a:t>Licitantes (Órgãos Públicos e Privados) irão anunciar as licitações e período de recebimento de ofertas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800" dirty="0" smtClean="0"/>
              <a:t>Empresas se cadastram e passam a ver as licitações disponíveis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800" dirty="0" smtClean="0"/>
              <a:t>As Empresas poderão fazer as ofertas nas licitações vigentes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800" dirty="0" smtClean="0"/>
              <a:t>Licitante fecha a licitação no último dia.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800" dirty="0" smtClean="0"/>
              <a:t>A Empresa que tiver ofertado o menor valor ganha a licitação.</a:t>
            </a:r>
          </a:p>
        </p:txBody>
      </p:sp>
    </p:spTree>
    <p:extLst>
      <p:ext uri="{BB962C8B-B14F-4D97-AF65-F5344CB8AC3E}">
        <p14:creationId xmlns:p14="http://schemas.microsoft.com/office/powerpoint/2010/main" val="11585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2524126" y="1701800"/>
            <a:ext cx="7219950" cy="3470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GITHUB</a:t>
            </a:r>
          </a:p>
          <a:p>
            <a:pPr marL="0" indent="0" algn="ctr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sz="1800" dirty="0" smtClean="0"/>
              <a:t>O Projeto está disponível no endereço: </a:t>
            </a:r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r>
              <a:rPr lang="pt-BR" dirty="0" smtClean="0"/>
              <a:t>https://github.com/AlenKaleb/licitacao-blockchain</a:t>
            </a:r>
          </a:p>
          <a:p>
            <a:pPr marL="457200" lvl="1" indent="0"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32495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pic>
        <p:nvPicPr>
          <p:cNvPr id="8" name="Image1"/>
          <p:cNvPicPr/>
          <p:nvPr/>
        </p:nvPicPr>
        <p:blipFill rotWithShape="1">
          <a:blip r:embed="rId4"/>
          <a:srcRect l="2551" r="1689" b="4939"/>
          <a:stretch/>
        </p:blipFill>
        <p:spPr bwMode="auto">
          <a:xfrm>
            <a:off x="2496456" y="1805205"/>
            <a:ext cx="7402287" cy="357959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363700" y="1805204"/>
            <a:ext cx="75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Plataforma de Licitações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97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pic>
        <p:nvPicPr>
          <p:cNvPr id="10" name="Image2"/>
          <p:cNvPicPr/>
          <p:nvPr/>
        </p:nvPicPr>
        <p:blipFill rotWithShape="1">
          <a:blip r:embed="rId4"/>
          <a:srcRect r="79226"/>
          <a:stretch/>
        </p:blipFill>
        <p:spPr bwMode="auto">
          <a:xfrm>
            <a:off x="2363700" y="1511617"/>
            <a:ext cx="1526129" cy="3578543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760686" y="1701800"/>
            <a:ext cx="4983390" cy="2391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Tela Inicial da Plataforma</a:t>
            </a:r>
            <a:r>
              <a:rPr lang="pt-BR" sz="1800" dirty="0" smtClean="0"/>
              <a:t> </a:t>
            </a:r>
          </a:p>
          <a:p>
            <a:pPr marL="457200" lvl="1" indent="0">
              <a:buNone/>
            </a:pP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59440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pic>
        <p:nvPicPr>
          <p:cNvPr id="10" name="Image2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363699" y="1511617"/>
            <a:ext cx="7346113" cy="3578543"/>
          </a:xfrm>
          <a:prstGeom prst="rect">
            <a:avLst/>
          </a:prstGeom>
        </p:spPr>
      </p:pic>
      <p:sp>
        <p:nvSpPr>
          <p:cNvPr id="2" name="Seta para a direita 1"/>
          <p:cNvSpPr/>
          <p:nvPr/>
        </p:nvSpPr>
        <p:spPr>
          <a:xfrm rot="900000">
            <a:off x="1565981" y="1865411"/>
            <a:ext cx="761862" cy="37737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73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pic>
        <p:nvPicPr>
          <p:cNvPr id="9" name="Image3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363700" y="1506538"/>
            <a:ext cx="7364500" cy="3587500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900000">
            <a:off x="1565982" y="2170211"/>
            <a:ext cx="761862" cy="37737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25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pic>
        <p:nvPicPr>
          <p:cNvPr id="10" name="Image4"/>
          <p:cNvPicPr/>
          <p:nvPr/>
        </p:nvPicPr>
        <p:blipFill rotWithShape="1">
          <a:blip r:embed="rId4"/>
          <a:srcRect r="10111" b="6172"/>
          <a:stretch/>
        </p:blipFill>
        <p:spPr bwMode="auto">
          <a:xfrm>
            <a:off x="2363700" y="1517968"/>
            <a:ext cx="7399426" cy="4054157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900000">
            <a:off x="1565981" y="2411511"/>
            <a:ext cx="761862" cy="37737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49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-1043800" y="-2100907"/>
            <a:ext cx="14335432" cy="11331239"/>
            <a:chOff x="-1204394" y="-2251977"/>
            <a:chExt cx="14335432" cy="11331239"/>
          </a:xfrm>
        </p:grpSpPr>
        <p:grpSp>
          <p:nvGrpSpPr>
            <p:cNvPr id="4" name="Grupo 3"/>
            <p:cNvGrpSpPr/>
            <p:nvPr/>
          </p:nvGrpSpPr>
          <p:grpSpPr>
            <a:xfrm>
              <a:off x="-1204394" y="-2251977"/>
              <a:ext cx="14335432" cy="11331239"/>
              <a:chOff x="-1" y="-1884106"/>
              <a:chExt cx="12565627" cy="9932322"/>
            </a:xfrm>
          </p:grpSpPr>
          <p:pic>
            <p:nvPicPr>
              <p:cNvPr id="102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5949" y="-1884106"/>
                <a:ext cx="9932322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1123827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Mockup Computer | Baixe Vetores, Fotos e arquivos PSD Grátis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467"/>
              <a:stretch/>
            </p:blipFill>
            <p:spPr bwMode="auto">
              <a:xfrm>
                <a:off x="-1" y="-1884106"/>
                <a:ext cx="1327355" cy="99323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107" y="710237"/>
              <a:ext cx="7562843" cy="4709488"/>
            </a:xfrm>
            <a:prstGeom prst="rect">
              <a:avLst/>
            </a:prstGeom>
          </p:spPr>
        </p:pic>
      </p:grpSp>
      <p:pic>
        <p:nvPicPr>
          <p:cNvPr id="9" name="Image9"/>
          <p:cNvPicPr/>
          <p:nvPr/>
        </p:nvPicPr>
        <p:blipFill rotWithShape="1">
          <a:blip r:embed="rId4"/>
          <a:srcRect r="11536"/>
          <a:stretch/>
        </p:blipFill>
        <p:spPr bwMode="auto">
          <a:xfrm>
            <a:off x="2363699" y="1504314"/>
            <a:ext cx="7304176" cy="4021253"/>
          </a:xfrm>
          <a:prstGeom prst="rect">
            <a:avLst/>
          </a:prstGeom>
        </p:spPr>
      </p:pic>
      <p:sp>
        <p:nvSpPr>
          <p:cNvPr id="11" name="Seta para a direita 10"/>
          <p:cNvSpPr/>
          <p:nvPr/>
        </p:nvSpPr>
        <p:spPr>
          <a:xfrm rot="900000">
            <a:off x="1579460" y="2644917"/>
            <a:ext cx="761862" cy="377371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892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do Office</vt:lpstr>
      <vt:lpstr>Plataforma de Licitação com Blockchain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Paula</dc:creator>
  <cp:lastModifiedBy>Marcus Paula</cp:lastModifiedBy>
  <cp:revision>14</cp:revision>
  <dcterms:created xsi:type="dcterms:W3CDTF">2020-06-10T22:02:05Z</dcterms:created>
  <dcterms:modified xsi:type="dcterms:W3CDTF">2020-06-10T23:07:35Z</dcterms:modified>
</cp:coreProperties>
</file>