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37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C016-35C1-4530-B2D9-803C085EC871}" type="datetimeFigureOut">
              <a:rPr lang="sl-SI" smtClean="0"/>
              <a:t>31. 05. 2023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qlzoo.net/wiki/SELECT_from_Nobel_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4B741B-2736-0BCB-8DBA-A7D74C9AC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Grafični vmesnik </a:t>
            </a:r>
            <a:r>
              <a:rPr lang="sl-SI"/>
              <a:t>z bazo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6206869-5C95-306E-A081-34894EADC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56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180EC9-FC59-565C-FD7F-2FAC927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Namestitev </a:t>
            </a:r>
            <a:r>
              <a:rPr lang="sl-SI" dirty="0" err="1"/>
              <a:t>PostGreSQL</a:t>
            </a:r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3C215C44-9302-70CF-7C06-19C7EBFC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723" y="1853754"/>
            <a:ext cx="4375131" cy="3515533"/>
          </a:xfr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6A7ADCEA-0841-60F2-792D-8C7F26279345}"/>
              </a:ext>
            </a:extLst>
          </p:cNvPr>
          <p:cNvSpPr txBox="1"/>
          <p:nvPr/>
        </p:nvSpPr>
        <p:spPr>
          <a:xfrm>
            <a:off x="1451578" y="2111996"/>
            <a:ext cx="464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Namestiti moramo knjižnico za obdelovanje baze. To najlažje storimo z </a:t>
            </a:r>
            <a:r>
              <a:rPr lang="sl-SI" dirty="0" err="1"/>
              <a:t>NuGet</a:t>
            </a:r>
            <a:r>
              <a:rPr lang="sl-SI" dirty="0"/>
              <a:t> paket.</a:t>
            </a:r>
          </a:p>
        </p:txBody>
      </p:sp>
    </p:spTree>
    <p:extLst>
      <p:ext uri="{BB962C8B-B14F-4D97-AF65-F5344CB8AC3E}">
        <p14:creationId xmlns:p14="http://schemas.microsoft.com/office/powerpoint/2010/main" val="37820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271386-23A1-FED1-589B-BEBB6DBC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485F535-1107-35F1-F8F1-62D0D164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51" y="2830179"/>
            <a:ext cx="8255203" cy="3223302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6607F57-1FFA-5832-0F86-C408435F9846}"/>
              </a:ext>
            </a:extLst>
          </p:cNvPr>
          <p:cNvSpPr txBox="1"/>
          <p:nvPr/>
        </p:nvSpPr>
        <p:spPr>
          <a:xfrm>
            <a:off x="1451579" y="1966823"/>
            <a:ext cx="41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Poiščemo paket </a:t>
            </a:r>
            <a:r>
              <a:rPr lang="sl-SI" dirty="0" err="1"/>
              <a:t>Npgsql</a:t>
            </a:r>
            <a:r>
              <a:rPr lang="sl-SI" dirty="0"/>
              <a:t> in ga naložimo</a:t>
            </a:r>
          </a:p>
        </p:txBody>
      </p:sp>
    </p:spTree>
    <p:extLst>
      <p:ext uri="{BB962C8B-B14F-4D97-AF65-F5344CB8AC3E}">
        <p14:creationId xmlns:p14="http://schemas.microsoft.com/office/powerpoint/2010/main" val="18171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7B3C33-8514-6ABE-D04D-098CA38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C458FA-63F4-AF12-28D0-924AA500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68995" cy="3367151"/>
          </a:xfrm>
        </p:spPr>
        <p:txBody>
          <a:bodyPr/>
          <a:lstStyle/>
          <a:p>
            <a:r>
              <a:rPr lang="sl-SI" dirty="0"/>
              <a:t>Poskrbimo da uporabljamo </a:t>
            </a:r>
            <a:r>
              <a:rPr lang="sl-SI" dirty="0" err="1"/>
              <a:t>knjižnjico</a:t>
            </a:r>
            <a:r>
              <a:rPr lang="sl-SI" dirty="0"/>
              <a:t>, zato uporabimo „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Npgsql</a:t>
            </a:r>
            <a:r>
              <a:rPr lang="sl-SI" dirty="0"/>
              <a:t>;“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C16649F-D0EE-57C1-FD41-CC4CDD4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86" y="2015732"/>
            <a:ext cx="5848467" cy="28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1E7639-D788-092F-9EAD-262CD83E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Baza podatkov s </a:t>
            </a:r>
            <a:r>
              <a:rPr lang="sl-SI" dirty="0" err="1"/>
              <a:t>PostGRESQL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B6A054-E169-D640-A451-CE1B2F81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baze se moramo povezati, kar storimo z povezovalnim nizom:</a:t>
            </a:r>
          </a:p>
          <a:p>
            <a:pPr marL="0" indent="0">
              <a:buNone/>
            </a:pPr>
            <a:r>
              <a:rPr lang="sl-SI" dirty="0"/>
              <a:t>@"Server= </a:t>
            </a:r>
            <a:r>
              <a:rPr lang="sl-SI" dirty="0" err="1"/>
              <a:t>baza.fmf.uni</a:t>
            </a:r>
            <a:r>
              <a:rPr lang="sl-SI" dirty="0"/>
              <a:t>-</a:t>
            </a:r>
            <a:r>
              <a:rPr lang="sl-SI" dirty="0" err="1"/>
              <a:t>lj.si</a:t>
            </a:r>
            <a:r>
              <a:rPr lang="sl-SI" dirty="0"/>
              <a:t>; 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User</a:t>
            </a:r>
            <a:r>
              <a:rPr lang="sl-SI" dirty="0"/>
              <a:t> Id= student11;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Password</a:t>
            </a:r>
            <a:r>
              <a:rPr lang="sl-SI" dirty="0"/>
              <a:t>= </a:t>
            </a:r>
            <a:r>
              <a:rPr lang="sl-SI" dirty="0" err="1"/>
              <a:t>student</a:t>
            </a:r>
            <a:r>
              <a:rPr lang="sl-SI" dirty="0"/>
              <a:t>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Database</a:t>
            </a:r>
            <a:r>
              <a:rPr lang="sl-SI" dirty="0"/>
              <a:t>= nobel2012;"</a:t>
            </a:r>
          </a:p>
          <a:p>
            <a:r>
              <a:rPr lang="sl-SI" dirty="0"/>
              <a:t>Bazo, ki jo bomo uporabljali ima enako strukturo kot baza na </a:t>
            </a:r>
            <a:r>
              <a:rPr lang="sl-SI" dirty="0">
                <a:hlinkClick r:id="rId2"/>
              </a:rPr>
              <a:t>https://sqlzoo.net/wiki/SELECT_from_Nobel_Tutorial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337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937271-8A46-668C-4B9B-5156A2E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Grafični vmesnik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B46DB47-0999-8E80-42DE-70FBB26E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058" y="1853754"/>
            <a:ext cx="5957796" cy="344963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5B46003-4D3E-81C1-5C02-96756FFFE245}"/>
              </a:ext>
            </a:extLst>
          </p:cNvPr>
          <p:cNvSpPr txBox="1"/>
          <p:nvPr/>
        </p:nvSpPr>
        <p:spPr>
          <a:xfrm>
            <a:off x="1451579" y="1853754"/>
            <a:ext cx="3204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Naredimo grafični vmesnik. Imamo polje, kjer bomo izbirali med področji za Nobelove nagrajence in leto prejetja nagrade. Dodamo še gumb, na katerega pritisnemo, da se nam izpišejo nagrajenci na zaslonu.</a:t>
            </a:r>
          </a:p>
        </p:txBody>
      </p:sp>
    </p:spTree>
    <p:extLst>
      <p:ext uri="{BB962C8B-B14F-4D97-AF65-F5344CB8AC3E}">
        <p14:creationId xmlns:p14="http://schemas.microsoft.com/office/powerpoint/2010/main" val="262049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3507E8-0917-D53C-283D-787D7B4A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9BD0EC71-3678-5BDA-656F-73430AA1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053" y="1853754"/>
            <a:ext cx="6521801" cy="4104757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13EB045-A4D8-78F3-E1EC-F18348E5178A}"/>
              </a:ext>
            </a:extLst>
          </p:cNvPr>
          <p:cNvSpPr txBox="1"/>
          <p:nvPr/>
        </p:nvSpPr>
        <p:spPr>
          <a:xfrm>
            <a:off x="1451579" y="2553550"/>
            <a:ext cx="269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Napišemo program</a:t>
            </a:r>
          </a:p>
        </p:txBody>
      </p:sp>
    </p:spTree>
    <p:extLst>
      <p:ext uri="{BB962C8B-B14F-4D97-AF65-F5344CB8AC3E}">
        <p14:creationId xmlns:p14="http://schemas.microsoft.com/office/powerpoint/2010/main" val="1038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37421A-60D0-EB56-7CD0-9F332E04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53C40C98-2DD9-5197-8CC6-376F73BFD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262" y="1983150"/>
            <a:ext cx="5991476" cy="3449638"/>
          </a:xfrm>
        </p:spPr>
      </p:pic>
    </p:spTree>
    <p:extLst>
      <p:ext uri="{BB962C8B-B14F-4D97-AF65-F5344CB8AC3E}">
        <p14:creationId xmlns:p14="http://schemas.microsoft.com/office/powerpoint/2010/main" val="642243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TM10001114[[fn=Galerija]]</Template>
  <TotalTime>67</TotalTime>
  <Words>148</Words>
  <Application>Microsoft Office PowerPoint</Application>
  <PresentationFormat>Širokozaslonsko</PresentationFormat>
  <Paragraphs>16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Galerija</vt:lpstr>
      <vt:lpstr>Grafični vmesnik z bazo</vt:lpstr>
      <vt:lpstr>Namestitev PostGreSQL</vt:lpstr>
      <vt:lpstr>PowerPointova predstavitev</vt:lpstr>
      <vt:lpstr>PowerPointova predstavitev</vt:lpstr>
      <vt:lpstr>Baza podatkov s PostGRESQL</vt:lpstr>
      <vt:lpstr>Grafični vmesnik</vt:lpstr>
      <vt:lpstr>Program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Nemanič, Alen</dc:creator>
  <cp:lastModifiedBy>Nemanič, Alen</cp:lastModifiedBy>
  <cp:revision>7</cp:revision>
  <dcterms:created xsi:type="dcterms:W3CDTF">2023-05-31T14:54:34Z</dcterms:created>
  <dcterms:modified xsi:type="dcterms:W3CDTF">2023-05-31T16:02:33Z</dcterms:modified>
</cp:coreProperties>
</file>