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58" r:id="rId6"/>
    <p:sldId id="265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C016-35C1-4530-B2D9-803C085EC871}" type="datetimeFigureOut">
              <a:rPr lang="sl-SI" smtClean="0"/>
              <a:t>1. 06. 2023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71B11BE-81AA-4B8F-A838-416E4C7CAB80}" type="slidenum">
              <a:rPr lang="sl-SI" smtClean="0"/>
              <a:t>‹#›</a:t>
            </a:fld>
            <a:endParaRPr lang="sl-SI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35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C016-35C1-4530-B2D9-803C085EC871}" type="datetimeFigureOut">
              <a:rPr lang="sl-SI" smtClean="0"/>
              <a:t>1. 06. 2023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11BE-81AA-4B8F-A838-416E4C7CAB80}" type="slidenum">
              <a:rPr lang="sl-SI" smtClean="0"/>
              <a:t>‹#›</a:t>
            </a:fld>
            <a:endParaRPr lang="sl-SI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90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C016-35C1-4530-B2D9-803C085EC871}" type="datetimeFigureOut">
              <a:rPr lang="sl-SI" smtClean="0"/>
              <a:t>1. 06. 2023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11BE-81AA-4B8F-A838-416E4C7CAB80}" type="slidenum">
              <a:rPr lang="sl-SI" smtClean="0"/>
              <a:t>‹#›</a:t>
            </a:fld>
            <a:endParaRPr lang="sl-SI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3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C016-35C1-4530-B2D9-803C085EC871}" type="datetimeFigureOut">
              <a:rPr lang="sl-SI" smtClean="0"/>
              <a:t>1. 06. 2023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11BE-81AA-4B8F-A838-416E4C7CAB80}" type="slidenum">
              <a:rPr lang="sl-SI" smtClean="0"/>
              <a:t>‹#›</a:t>
            </a:fld>
            <a:endParaRPr lang="sl-SI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97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C016-35C1-4530-B2D9-803C085EC871}" type="datetimeFigureOut">
              <a:rPr lang="sl-SI" smtClean="0"/>
              <a:t>1. 06. 2023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11BE-81AA-4B8F-A838-416E4C7CAB80}" type="slidenum">
              <a:rPr lang="sl-SI" smtClean="0"/>
              <a:t>‹#›</a:t>
            </a:fld>
            <a:endParaRPr lang="sl-SI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C016-35C1-4530-B2D9-803C085EC871}" type="datetimeFigureOut">
              <a:rPr lang="sl-SI" smtClean="0"/>
              <a:t>1. 06. 2023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11BE-81AA-4B8F-A838-416E4C7CAB80}" type="slidenum">
              <a:rPr lang="sl-SI" smtClean="0"/>
              <a:t>‹#›</a:t>
            </a:fld>
            <a:endParaRPr lang="sl-SI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6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C016-35C1-4530-B2D9-803C085EC871}" type="datetimeFigureOut">
              <a:rPr lang="sl-SI" smtClean="0"/>
              <a:t>1. 06. 2023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11BE-81AA-4B8F-A838-416E4C7CAB80}" type="slidenum">
              <a:rPr lang="sl-SI" smtClean="0"/>
              <a:t>‹#›</a:t>
            </a:fld>
            <a:endParaRPr lang="sl-SI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38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C016-35C1-4530-B2D9-803C085EC871}" type="datetimeFigureOut">
              <a:rPr lang="sl-SI" smtClean="0"/>
              <a:t>1. 06. 2023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11BE-81AA-4B8F-A838-416E4C7CAB80}" type="slidenum">
              <a:rPr lang="sl-SI" smtClean="0"/>
              <a:t>‹#›</a:t>
            </a:fld>
            <a:endParaRPr lang="sl-SI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90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C016-35C1-4530-B2D9-803C085EC871}" type="datetimeFigureOut">
              <a:rPr lang="sl-SI" smtClean="0"/>
              <a:t>1. 06. 2023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11BE-81AA-4B8F-A838-416E4C7CAB8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0376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C016-35C1-4530-B2D9-803C085EC871}" type="datetimeFigureOut">
              <a:rPr lang="sl-SI" smtClean="0"/>
              <a:t>1. 06. 2023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11BE-81AA-4B8F-A838-416E4C7CAB80}" type="slidenum">
              <a:rPr lang="sl-SI" smtClean="0"/>
              <a:t>‹#›</a:t>
            </a:fld>
            <a:endParaRPr lang="sl-SI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8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0E9C016-35C1-4530-B2D9-803C085EC871}" type="datetimeFigureOut">
              <a:rPr lang="sl-SI" smtClean="0"/>
              <a:t>1. 06. 2023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11BE-81AA-4B8F-A838-416E4C7CAB80}" type="slidenum">
              <a:rPr lang="sl-SI" smtClean="0"/>
              <a:t>‹#›</a:t>
            </a:fld>
            <a:endParaRPr lang="sl-SI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01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9C016-35C1-4530-B2D9-803C085EC871}" type="datetimeFigureOut">
              <a:rPr lang="sl-SI" smtClean="0"/>
              <a:t>1. 06. 2023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71B11BE-81AA-4B8F-A838-416E4C7CAB80}" type="slidenum">
              <a:rPr lang="sl-SI" smtClean="0"/>
              <a:t>‹#›</a:t>
            </a:fld>
            <a:endParaRPr lang="sl-SI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qlzoo.net/wiki/SELECT_from_Nobel_Tutoria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84B741B-2736-0BCB-8DBA-A7D74C9AC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Grafični vmesnik </a:t>
            </a:r>
            <a:r>
              <a:rPr lang="sl-SI"/>
              <a:t>z bazo</a:t>
            </a:r>
            <a:endParaRPr lang="sl-SI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D6206869-5C95-306E-A081-34894EADC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5561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5180EC9-FC59-565C-FD7F-2FAC9270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Namestitev </a:t>
            </a:r>
            <a:r>
              <a:rPr lang="sl-SI" dirty="0" err="1"/>
              <a:t>PostGreSQL</a:t>
            </a:r>
            <a:endParaRPr lang="sl-SI" dirty="0"/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3C215C44-9302-70CF-7C06-19C7EBFCC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9723" y="1853754"/>
            <a:ext cx="4375131" cy="3515533"/>
          </a:xfrm>
        </p:spPr>
      </p:pic>
      <p:sp>
        <p:nvSpPr>
          <p:cNvPr id="8" name="PoljeZBesedilom 7">
            <a:extLst>
              <a:ext uri="{FF2B5EF4-FFF2-40B4-BE49-F238E27FC236}">
                <a16:creationId xmlns:a16="http://schemas.microsoft.com/office/drawing/2014/main" id="{6A7ADCEA-0841-60F2-792D-8C7F26279345}"/>
              </a:ext>
            </a:extLst>
          </p:cNvPr>
          <p:cNvSpPr txBox="1"/>
          <p:nvPr/>
        </p:nvSpPr>
        <p:spPr>
          <a:xfrm>
            <a:off x="1451578" y="2111996"/>
            <a:ext cx="4644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Namestiti moramo knjižnico za obdelovanje baze. To najlažje storimo z </a:t>
            </a:r>
            <a:r>
              <a:rPr lang="sl-SI" dirty="0" err="1"/>
              <a:t>NuGet</a:t>
            </a:r>
            <a:r>
              <a:rPr lang="sl-SI" dirty="0"/>
              <a:t> paket.</a:t>
            </a:r>
          </a:p>
        </p:txBody>
      </p:sp>
    </p:spTree>
    <p:extLst>
      <p:ext uri="{BB962C8B-B14F-4D97-AF65-F5344CB8AC3E}">
        <p14:creationId xmlns:p14="http://schemas.microsoft.com/office/powerpoint/2010/main" val="378201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5271386-23A1-FED1-589B-BEBB6DBC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D485F535-1107-35F1-F8F1-62D0D164D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651" y="2830179"/>
            <a:ext cx="8255203" cy="3223302"/>
          </a:xfrm>
        </p:spPr>
      </p:pic>
      <p:sp>
        <p:nvSpPr>
          <p:cNvPr id="6" name="PoljeZBesedilom 5">
            <a:extLst>
              <a:ext uri="{FF2B5EF4-FFF2-40B4-BE49-F238E27FC236}">
                <a16:creationId xmlns:a16="http://schemas.microsoft.com/office/drawing/2014/main" id="{96607F57-1FFA-5832-0F86-C408435F9846}"/>
              </a:ext>
            </a:extLst>
          </p:cNvPr>
          <p:cNvSpPr txBox="1"/>
          <p:nvPr/>
        </p:nvSpPr>
        <p:spPr>
          <a:xfrm>
            <a:off x="1451579" y="1966823"/>
            <a:ext cx="413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Poiščemo paket </a:t>
            </a:r>
            <a:r>
              <a:rPr lang="sl-SI" dirty="0" err="1"/>
              <a:t>Npgsql</a:t>
            </a:r>
            <a:r>
              <a:rPr lang="sl-SI" dirty="0"/>
              <a:t> in ga naložimo</a:t>
            </a:r>
          </a:p>
        </p:txBody>
      </p:sp>
    </p:spTree>
    <p:extLst>
      <p:ext uri="{BB962C8B-B14F-4D97-AF65-F5344CB8AC3E}">
        <p14:creationId xmlns:p14="http://schemas.microsoft.com/office/powerpoint/2010/main" val="181718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87B3C33-8514-6ABE-D04D-098CA383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7C458FA-63F4-AF12-28D0-924AA5006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568995" cy="3367151"/>
          </a:xfrm>
        </p:spPr>
        <p:txBody>
          <a:bodyPr/>
          <a:lstStyle/>
          <a:p>
            <a:r>
              <a:rPr lang="sl-SI" dirty="0"/>
              <a:t>Poskrbimo da uporabljamo </a:t>
            </a:r>
            <a:r>
              <a:rPr lang="sl-SI" dirty="0" err="1"/>
              <a:t>knjižnjico</a:t>
            </a:r>
            <a:r>
              <a:rPr lang="sl-SI" dirty="0"/>
              <a:t>, zato uporabimo „</a:t>
            </a:r>
            <a:r>
              <a:rPr lang="sl-SI" dirty="0" err="1"/>
              <a:t>using</a:t>
            </a:r>
            <a:r>
              <a:rPr lang="sl-SI" dirty="0"/>
              <a:t> </a:t>
            </a:r>
            <a:r>
              <a:rPr lang="sl-SI" dirty="0" err="1"/>
              <a:t>Npgsql</a:t>
            </a:r>
            <a:r>
              <a:rPr lang="sl-SI" dirty="0"/>
              <a:t>;“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C16649F-D0EE-57C1-FD41-CC4CDD4C4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386" y="2015732"/>
            <a:ext cx="5848467" cy="282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3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01E7639-D788-092F-9EAD-262CD83E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Baza podatkov s </a:t>
            </a:r>
            <a:r>
              <a:rPr lang="sl-SI" dirty="0" err="1"/>
              <a:t>PostGRESQL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B5B6A054-E169-D640-A451-CE1B2F812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Do baze se moramo povezati, kar storimo z povezovalnim nizom:</a:t>
            </a:r>
          </a:p>
          <a:p>
            <a:pPr marL="0" indent="0">
              <a:buNone/>
            </a:pPr>
            <a:r>
              <a:rPr lang="sl-SI" dirty="0"/>
              <a:t>@"Server= </a:t>
            </a:r>
            <a:r>
              <a:rPr lang="sl-SI" dirty="0" err="1"/>
              <a:t>baza.fmf.uni</a:t>
            </a:r>
            <a:r>
              <a:rPr lang="sl-SI" dirty="0"/>
              <a:t>-</a:t>
            </a:r>
            <a:r>
              <a:rPr lang="sl-SI" dirty="0" err="1"/>
              <a:t>lj.si</a:t>
            </a:r>
            <a:r>
              <a:rPr lang="sl-SI" dirty="0"/>
              <a:t>; </a:t>
            </a:r>
          </a:p>
          <a:p>
            <a:pPr marL="0" indent="0">
              <a:buNone/>
            </a:pPr>
            <a:r>
              <a:rPr lang="sl-SI" dirty="0"/>
              <a:t>        </a:t>
            </a:r>
            <a:r>
              <a:rPr lang="sl-SI" dirty="0" err="1"/>
              <a:t>User</a:t>
            </a:r>
            <a:r>
              <a:rPr lang="sl-SI" dirty="0"/>
              <a:t> Id= student11;</a:t>
            </a:r>
          </a:p>
          <a:p>
            <a:pPr marL="0" indent="0">
              <a:buNone/>
            </a:pPr>
            <a:r>
              <a:rPr lang="sl-SI" dirty="0"/>
              <a:t>        </a:t>
            </a:r>
            <a:r>
              <a:rPr lang="sl-SI" dirty="0" err="1"/>
              <a:t>Password</a:t>
            </a:r>
            <a:r>
              <a:rPr lang="sl-SI" dirty="0"/>
              <a:t>= </a:t>
            </a:r>
            <a:r>
              <a:rPr lang="sl-SI" dirty="0" err="1"/>
              <a:t>student</a:t>
            </a:r>
            <a:r>
              <a:rPr lang="sl-SI" dirty="0"/>
              <a:t>;</a:t>
            </a:r>
          </a:p>
          <a:p>
            <a:pPr marL="0" indent="0">
              <a:buNone/>
            </a:pPr>
            <a:r>
              <a:rPr lang="sl-SI" dirty="0"/>
              <a:t>        </a:t>
            </a:r>
            <a:r>
              <a:rPr lang="sl-SI" dirty="0" err="1"/>
              <a:t>Database</a:t>
            </a:r>
            <a:r>
              <a:rPr lang="sl-SI" dirty="0"/>
              <a:t>= nobel2012;"</a:t>
            </a:r>
          </a:p>
          <a:p>
            <a:r>
              <a:rPr lang="sl-SI" dirty="0"/>
              <a:t>Bazo, ki jo bomo uporabljali ima enako strukturo kot baza na </a:t>
            </a:r>
            <a:r>
              <a:rPr lang="sl-SI" dirty="0">
                <a:hlinkClick r:id="rId2"/>
              </a:rPr>
              <a:t>https://sqlzoo.net/wiki/SELECT_from_Nobel_Tutorial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33370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B937271-8A46-668C-4B9B-5156A2E9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Grafični vmesnik</a:t>
            </a:r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DB46DB47-0999-8E80-42DE-70FBB26E4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7058" y="1853754"/>
            <a:ext cx="5957796" cy="3449638"/>
          </a:xfrm>
        </p:spPr>
      </p:pic>
      <p:sp>
        <p:nvSpPr>
          <p:cNvPr id="6" name="PoljeZBesedilom 5">
            <a:extLst>
              <a:ext uri="{FF2B5EF4-FFF2-40B4-BE49-F238E27FC236}">
                <a16:creationId xmlns:a16="http://schemas.microsoft.com/office/drawing/2014/main" id="{45B46003-4D3E-81C1-5C02-96756FFFE245}"/>
              </a:ext>
            </a:extLst>
          </p:cNvPr>
          <p:cNvSpPr txBox="1"/>
          <p:nvPr/>
        </p:nvSpPr>
        <p:spPr>
          <a:xfrm>
            <a:off x="1451579" y="1853754"/>
            <a:ext cx="32043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Naredimo grafični vmesnik. Imamo polje, kjer bomo izbirali med področji za Nobelove nagrajence in leto prejetja nagrade. Dodamo še gumb, na katerega pritisnemo, da se nam izpišejo nagrajenci na zaslonu.</a:t>
            </a:r>
          </a:p>
        </p:txBody>
      </p:sp>
    </p:spTree>
    <p:extLst>
      <p:ext uri="{BB962C8B-B14F-4D97-AF65-F5344CB8AC3E}">
        <p14:creationId xmlns:p14="http://schemas.microsoft.com/office/powerpoint/2010/main" val="262049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83507E8-0917-D53C-283D-787D7B4A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Program</a:t>
            </a:r>
          </a:p>
        </p:txBody>
      </p:sp>
      <p:sp>
        <p:nvSpPr>
          <p:cNvPr id="6" name="PoljeZBesedilom 5">
            <a:extLst>
              <a:ext uri="{FF2B5EF4-FFF2-40B4-BE49-F238E27FC236}">
                <a16:creationId xmlns:a16="http://schemas.microsoft.com/office/drawing/2014/main" id="{113EB045-A4D8-78F3-E1EC-F18348E5178A}"/>
              </a:ext>
            </a:extLst>
          </p:cNvPr>
          <p:cNvSpPr txBox="1"/>
          <p:nvPr/>
        </p:nvSpPr>
        <p:spPr>
          <a:xfrm>
            <a:off x="1451579" y="2553550"/>
            <a:ext cx="269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Napišemo program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2BE5C011-CABB-2536-7BCA-3E66978B7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178C4FFE-AA5C-F70A-4B87-7CCE3278B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49" y="2015732"/>
            <a:ext cx="5736405" cy="380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937421A-60D0-EB56-7CD0-9F332E04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53C40C98-2DD9-5197-8CC6-376F73BFD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0262" y="1983150"/>
            <a:ext cx="5991476" cy="3449638"/>
          </a:xfrm>
        </p:spPr>
      </p:pic>
    </p:spTree>
    <p:extLst>
      <p:ext uri="{BB962C8B-B14F-4D97-AF65-F5344CB8AC3E}">
        <p14:creationId xmlns:p14="http://schemas.microsoft.com/office/powerpoint/2010/main" val="64224324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ja">
  <a:themeElements>
    <a:clrScheme name="Galerij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j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j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TM10001114[[fn=Galerija]]</Template>
  <TotalTime>72</TotalTime>
  <Words>148</Words>
  <Application>Microsoft Office PowerPoint</Application>
  <PresentationFormat>Širokozaslonsko</PresentationFormat>
  <Paragraphs>16</Paragraphs>
  <Slides>8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2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Galerija</vt:lpstr>
      <vt:lpstr>Grafični vmesnik z bazo</vt:lpstr>
      <vt:lpstr>Namestitev PostGreSQL</vt:lpstr>
      <vt:lpstr>PowerPointova predstavitev</vt:lpstr>
      <vt:lpstr>PowerPointova predstavitev</vt:lpstr>
      <vt:lpstr>Baza podatkov s PostGRESQL</vt:lpstr>
      <vt:lpstr>Grafični vmesnik</vt:lpstr>
      <vt:lpstr>Program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Nemanič, Alen</dc:creator>
  <cp:lastModifiedBy>Nemanič, Alen</cp:lastModifiedBy>
  <cp:revision>8</cp:revision>
  <dcterms:created xsi:type="dcterms:W3CDTF">2023-05-31T14:54:34Z</dcterms:created>
  <dcterms:modified xsi:type="dcterms:W3CDTF">2023-06-01T15:01:41Z</dcterms:modified>
</cp:coreProperties>
</file>