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77" r:id="rId3"/>
    <p:sldId id="278" r:id="rId4"/>
    <p:sldId id="279" r:id="rId5"/>
  </p:sldIdLst>
  <p:sldSz cx="12192000" cy="6858000"/>
  <p:notesSz cx="6858000" cy="9144000"/>
  <p:defaultTextStyle>
    <a:defPPr rtl="0"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Označba mesta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1382BA-3478-4E11-AFA8-80DF792BBBAD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4" name="Označba mesta za nogo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Označba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D084D-093B-4A37-B9E8-6781D3D7513B}" type="datetime1">
              <a:rPr lang="sl-SI" smtClean="0"/>
              <a:t>21. 04. 2024</a:t>
            </a:fld>
            <a:endParaRPr lang="en-US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"/>
              <a:t>Uredite sloge besedila matrice</a:t>
            </a:r>
            <a:endParaRPr lang="en-US"/>
          </a:p>
          <a:p>
            <a:pPr lvl="1" rtl="0"/>
            <a:r>
              <a:rPr lang="sl"/>
              <a:t>Druga raven</a:t>
            </a:r>
          </a:p>
          <a:p>
            <a:pPr lvl="2" rtl="0"/>
            <a:r>
              <a:rPr lang="sl"/>
              <a:t>Tretja raven</a:t>
            </a:r>
          </a:p>
          <a:p>
            <a:pPr lvl="3" rtl="0"/>
            <a:r>
              <a:rPr lang="sl"/>
              <a:t>Četrta raven</a:t>
            </a:r>
          </a:p>
          <a:p>
            <a:pPr lvl="4" rtl="0"/>
            <a:r>
              <a:rPr lang="sl"/>
              <a:t>Peta raven</a:t>
            </a:r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66899-3608-4132-808B-DB7A34504FBC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CB56-D55B-44A6-8119-C71FD0F0B2B5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vpičen naslov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avokotni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značba mesta za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1209E-2FBC-43E7-ACB1-E6788BFC7598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12" name="Označba mesta za nogo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Označba mesta za številko diapoz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13" y="1331929"/>
            <a:ext cx="10861948" cy="49656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4315" y="394017"/>
            <a:ext cx="7288559" cy="4091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sl-SI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1C15B-E4CB-4CB4-A324-7015A6A2A82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48229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B910-5D51-4DC5-A653-C537723235AB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" name="Označba mesta za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CA8CFF-9536-49E3-8D9F-0C6471681025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888A3-8F43-4E10-B59F-EAC131E4BE69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A526EC-F48B-4A67-8F13-527D16F92F9B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38F2D-BD22-456E-BF22-D3621ED6AF83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4" name="Označba mesta za nogo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104FD-6B5F-4C3A-B998-1327F3F011E3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57D168E-4744-44D3-83C3-A98378336228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10" name="Označba mesta za nogo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Označba mesta za številko diapoz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Označba mesta za sliko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ABE2F-D1D7-48DA-A535-943A7936C9E8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l"/>
              <a:t>Kliknite, da uredite slog naslova matrice.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l"/>
              <a:t>Uredite sloge besedila matrice</a:t>
            </a:r>
          </a:p>
          <a:p>
            <a:pPr lvl="1" rtl="0"/>
            <a:r>
              <a:rPr lang="sl"/>
              <a:t>Druga raven</a:t>
            </a:r>
          </a:p>
          <a:p>
            <a:pPr lvl="2" rtl="0"/>
            <a:r>
              <a:rPr lang="sl"/>
              <a:t>Tretja raven</a:t>
            </a:r>
          </a:p>
          <a:p>
            <a:pPr lvl="3" rtl="0"/>
            <a:r>
              <a:rPr lang="sl"/>
              <a:t>Četrta raven</a:t>
            </a:r>
          </a:p>
          <a:p>
            <a:pPr lvl="4" rtl="0"/>
            <a:r>
              <a:rPr lang="sl"/>
              <a:t>Peta raven</a:t>
            </a:r>
            <a:endParaRPr lang="en-US" dirty="0"/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21CB77-F47D-4B08-8449-A33EC44F53B8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avokot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ot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avokot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avokotni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Okna</a:t>
            </a:r>
            <a:r>
              <a:rPr lang="en-US" dirty="0"/>
              <a:t>, </a:t>
            </a:r>
            <a:r>
              <a:rPr lang="en-US" dirty="0" err="1"/>
              <a:t>dogodki</a:t>
            </a:r>
            <a:r>
              <a:rPr lang="en-US" dirty="0"/>
              <a:t> …</a:t>
            </a:r>
            <a:endParaRPr lang="sl" dirty="0"/>
          </a:p>
        </p:txBody>
      </p:sp>
      <p:sp>
        <p:nvSpPr>
          <p:cNvPr id="20" name="Pravokotni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2" name="Pravokotni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4" name="Pravokotni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pic>
        <p:nvPicPr>
          <p:cNvPr id="6" name="Slika 5" descr="Bližnji posnetek logotipa&#10;&#10;Opis je samodejno ustvarjen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66" y="3090334"/>
            <a:ext cx="11260667" cy="331046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7B2E128-D29F-7429-6A32-5CB31D3E2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 </a:t>
            </a:r>
            <a:r>
              <a:rPr lang="en-US" dirty="0" err="1"/>
              <a:t>boli</a:t>
            </a:r>
            <a:r>
              <a:rPr lang="en-US" dirty="0"/>
              <a:t> …</a:t>
            </a:r>
            <a:endParaRPr lang="sl-SI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11996" r="63284" b="51701"/>
          <a:stretch>
            <a:fillRect/>
          </a:stretch>
        </p:blipFill>
        <p:spPr bwMode="auto">
          <a:xfrm>
            <a:off x="2238375" y="2500313"/>
            <a:ext cx="33401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64318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121-C369-73AD-027A-67CFA491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RAZprodaja</a:t>
            </a:r>
            <a:endParaRPr lang="sl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A489A-99DE-80B8-11D6-0DD85CA0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36" y="2104496"/>
            <a:ext cx="3997638" cy="36337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3C6B-8513-F861-102B-56C93BA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D370D-44DA-36D2-3B54-F15FC03C5D59}"/>
              </a:ext>
            </a:extLst>
          </p:cNvPr>
          <p:cNvSpPr txBox="1"/>
          <p:nvPr/>
        </p:nvSpPr>
        <p:spPr>
          <a:xfrm>
            <a:off x="6479822" y="214488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Program, </a:t>
            </a:r>
            <a:r>
              <a:rPr lang="en-US" dirty="0" err="1"/>
              <a:t>kjer</a:t>
            </a:r>
            <a:r>
              <a:rPr lang="en-US" dirty="0"/>
              <a:t> </a:t>
            </a:r>
            <a:r>
              <a:rPr lang="en-US" dirty="0" err="1"/>
              <a:t>vpišemo</a:t>
            </a:r>
            <a:r>
              <a:rPr lang="en-US" dirty="0"/>
              <a:t> </a:t>
            </a:r>
            <a:r>
              <a:rPr lang="en-US" dirty="0" err="1"/>
              <a:t>ceno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kliku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, </a:t>
            </a:r>
            <a:r>
              <a:rPr lang="en-US" dirty="0" err="1"/>
              <a:t>kjer</a:t>
            </a:r>
            <a:r>
              <a:rPr lang="en-US" dirty="0"/>
              <a:t> je </a:t>
            </a:r>
            <a:r>
              <a:rPr lang="en-US" dirty="0" err="1"/>
              <a:t>napisan</a:t>
            </a:r>
            <a:r>
              <a:rPr lang="en-US" dirty="0"/>
              <a:t> </a:t>
            </a:r>
            <a:r>
              <a:rPr lang="en-US" dirty="0" err="1"/>
              <a:t>popust</a:t>
            </a:r>
            <a:r>
              <a:rPr lang="en-US" dirty="0"/>
              <a:t> (20%, 30%, 50% …) pa se </a:t>
            </a:r>
            <a:r>
              <a:rPr lang="en-US" dirty="0" err="1"/>
              <a:t>izpiše</a:t>
            </a:r>
            <a:r>
              <a:rPr lang="en-US" dirty="0"/>
              <a:t> </a:t>
            </a:r>
            <a:r>
              <a:rPr lang="en-US" dirty="0" err="1"/>
              <a:t>nov</a:t>
            </a:r>
            <a:r>
              <a:rPr lang="en-US" dirty="0"/>
              <a:t> </a:t>
            </a:r>
            <a:r>
              <a:rPr lang="en-US" dirty="0" err="1"/>
              <a:t>znesek</a:t>
            </a:r>
            <a:r>
              <a:rPr lang="en-US" dirty="0"/>
              <a:t>, </a:t>
            </a:r>
            <a:r>
              <a:rPr lang="en-US" dirty="0" err="1"/>
              <a:t>zaokrožen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celo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.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186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121-C369-73AD-027A-67CFA491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Bežeči</a:t>
            </a:r>
            <a:r>
              <a:rPr lang="en-US" dirty="0"/>
              <a:t> </a:t>
            </a:r>
            <a:r>
              <a:rPr lang="en-US" dirty="0" err="1"/>
              <a:t>gumb</a:t>
            </a:r>
            <a:endParaRPr lang="sl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3C6B-8513-F861-102B-56C93BA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21. 04. 2024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D370D-44DA-36D2-3B54-F15FC03C5D59}"/>
              </a:ext>
            </a:extLst>
          </p:cNvPr>
          <p:cNvSpPr txBox="1"/>
          <p:nvPr/>
        </p:nvSpPr>
        <p:spPr>
          <a:xfrm>
            <a:off x="6479822" y="214488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Gumb</a:t>
            </a:r>
            <a:r>
              <a:rPr lang="en-US" dirty="0"/>
              <a:t> se </a:t>
            </a:r>
            <a:r>
              <a:rPr lang="en-US" dirty="0" err="1"/>
              <a:t>vsake</a:t>
            </a:r>
            <a:r>
              <a:rPr lang="en-US" dirty="0"/>
              <a:t> 0.4 </a:t>
            </a:r>
            <a:r>
              <a:rPr lang="en-US" dirty="0" err="1"/>
              <a:t>sekunde</a:t>
            </a:r>
            <a:r>
              <a:rPr lang="en-US" dirty="0"/>
              <a:t> </a:t>
            </a:r>
            <a:r>
              <a:rPr lang="en-US" dirty="0" err="1"/>
              <a:t>pramakne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nek </a:t>
            </a:r>
            <a:r>
              <a:rPr lang="en-US" dirty="0" err="1"/>
              <a:t>naključni</a:t>
            </a:r>
            <a:r>
              <a:rPr lang="en-US" dirty="0"/>
              <a:t> </a:t>
            </a:r>
            <a:r>
              <a:rPr lang="en-US" dirty="0" err="1"/>
              <a:t>položaj</a:t>
            </a:r>
            <a:r>
              <a:rPr lang="en-US" dirty="0"/>
              <a:t>.</a:t>
            </a:r>
            <a:endParaRPr lang="sl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4EED-A63F-355A-CFB6-47A65D5A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91" y="2256997"/>
            <a:ext cx="4163972" cy="27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10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3_TF33552983" id="{A9D07D52-6D23-41FC-B3B9-90BA6E15361F}" vid="{44117FEA-095C-4244-8BF6-473E5B43BDC9}"/>
    </a:ext>
  </a:extLst>
</a:theme>
</file>

<file path=ppt/theme/theme2.xml><?xml version="1.0" encoding="utf-8"?>
<a:theme xmlns:a="http://schemas.openxmlformats.org/drawingml/2006/main" name="Officeova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{92924659-82C4-41AC-A947-1F9F8125A5FB}tf33552983_win32</Template>
  <TotalTime>50</TotalTime>
  <Words>57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Okna, dogodki …</vt:lpstr>
      <vt:lpstr>AU boli …</vt:lpstr>
      <vt:lpstr>RAZprodaja</vt:lpstr>
      <vt:lpstr>Bežeči gumb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Okna, dogodki …</dc:title>
  <dc:creator>Lokar, Matija</dc:creator>
  <cp:lastModifiedBy>Lokar, Matija</cp:lastModifiedBy>
  <cp:revision>1</cp:revision>
  <dcterms:created xsi:type="dcterms:W3CDTF">2024-04-21T14:52:33Z</dcterms:created>
  <dcterms:modified xsi:type="dcterms:W3CDTF">2024-04-21T15:42:46Z</dcterms:modified>
</cp:coreProperties>
</file>