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528FA4D-16E7-EEAD-114F-C8C6100D3168}"/>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53195661-689A-DAE2-C7D1-D3A3F24EE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C80F1947-94F0-352F-96A3-EFF10EB51C00}"/>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2F84A444-C708-1088-9A38-C23AE5BF2A5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D8921BB-9D1D-AA8C-3F74-BDF9BCFC7726}"/>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180589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5D1D055-A668-023F-72D2-E74EB7EB23F9}"/>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6F8F953D-CD01-8E72-DE99-433B754BA567}"/>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25F23DD4-8F33-1DC3-8EB2-D4A2D2C4BDF1}"/>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EC06FEFE-3CE2-0857-C316-DF4955A2199B}"/>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2E299EA-3BA5-D0B9-6684-E34C1B7C091E}"/>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156421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E7542934-8686-4290-1F33-28DF16014AE0}"/>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A13F112A-DBF0-8D44-BD27-8BB4081FFCDE}"/>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62D4F78F-25C9-9CA5-9AEA-DE9F2BB531C1}"/>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84826E57-0C08-3633-FC8F-A080BB8913BA}"/>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2700FA77-1DAA-796E-1BAA-FEC30D4112EA}"/>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85289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D26BC0-990F-7417-FA5A-891DB1B1828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D9BC83F-7B3C-9064-5CBB-A2A636E982CA}"/>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7B698FA5-FB57-B1B4-03E4-531700EFB32C}"/>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8C2EC63A-668D-1EFB-702B-EEBD1D18E42A}"/>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C89D84E6-F769-A540-D1E5-9456F4D8D415}"/>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22059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713657-B5F4-791B-0344-4BE552447F0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3A5D190D-BF45-71E4-40CE-F99EE6075C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29ECB993-39FB-844F-4C21-C1AF0AFDB6B7}"/>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61E68FDC-9995-95BF-1663-DFAF5463017C}"/>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196D8218-C119-58C0-BD50-82B1004BF6A9}"/>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84958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478017-7FE2-6054-8F74-CBC3D4CF432E}"/>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D33D51F7-DC7D-B6EC-670C-266929C3849B}"/>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902EA4DE-747A-F17C-51E6-11B16DA23346}"/>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8CE8A67A-36C6-5CCF-8B1F-3B98E778AA04}"/>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6D946D7C-AC3E-2984-B768-EE3C1A9F1CC7}"/>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7AC61A3C-39B9-2F9E-C078-2C52B1089609}"/>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426169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351871B-967C-97A0-E788-411A45AF7013}"/>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5D9A92A0-2706-9D7E-2C98-3351B801F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85023D30-3B7B-0AA5-694E-BE1C98C9E926}"/>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9F51A0AE-382F-11CE-8F18-AB72205D6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AEA33F0F-51E9-9933-34F0-631A7C03AF68}"/>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19F1EABA-BBE4-B60A-CE97-7F5A23F39DF6}"/>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8" name="Označba mesta noge 7">
            <a:extLst>
              <a:ext uri="{FF2B5EF4-FFF2-40B4-BE49-F238E27FC236}">
                <a16:creationId xmlns:a16="http://schemas.microsoft.com/office/drawing/2014/main" id="{27344DBA-FFDA-A63F-4D73-160CCC3D9E09}"/>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557C9C22-CDAC-E52E-037A-2E09375135D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408427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C2CD2E9-8680-2682-1D39-FCEA3DFE9A0D}"/>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D3F92E07-7355-6088-C632-F2266FD2E35A}"/>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4" name="Označba mesta noge 3">
            <a:extLst>
              <a:ext uri="{FF2B5EF4-FFF2-40B4-BE49-F238E27FC236}">
                <a16:creationId xmlns:a16="http://schemas.microsoft.com/office/drawing/2014/main" id="{1BE85D47-8266-B50B-03F6-FC842F41AB6C}"/>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1886BF73-D507-3952-5C0A-9A7E0B34E3E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396938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542A679D-6383-23E8-D8AA-D860DA3D617D}"/>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3" name="Označba mesta noge 2">
            <a:extLst>
              <a:ext uri="{FF2B5EF4-FFF2-40B4-BE49-F238E27FC236}">
                <a16:creationId xmlns:a16="http://schemas.microsoft.com/office/drawing/2014/main" id="{6C05B602-3473-307D-E594-4C0638F1ACEB}"/>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D4E0AE7A-1FCB-CE34-B240-F6E03578E006}"/>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6771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209B92E-147C-368D-0647-C90B4250F1B6}"/>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0F3FD083-2C8C-1503-9ECE-46369DBDF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9F40E0D4-05B5-A0A8-526E-CFDE0D463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177F12CB-7F03-FDBF-9DFF-5EC3AC18404A}"/>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394C4735-B31A-359C-9C35-3BC375FA8E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762A967A-E959-7145-821F-32C227D617D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33675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8F948CA-BA77-D754-A7BF-5FDC8644FC68}"/>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A645287E-1088-CBB2-9A48-287CA1969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4693C024-15E0-418B-6921-32529CF9E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852AEBFB-9F8E-25C4-90BE-93A2A366FF2D}"/>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7D8CE48A-0EC1-D350-5FED-9C13E9D550E0}"/>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BCDBD56C-E725-3311-2AC5-0F405A07FDD2}"/>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89211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6203F20F-07DF-E204-E5D1-8B768532C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1176280-FB72-F6A1-58F8-12169586FF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2B018B94-83F0-5E42-4DBB-C46A19E1A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BD61FC15-8847-0564-DB7E-825C16409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l-SI"/>
          </a:p>
        </p:txBody>
      </p:sp>
      <p:sp>
        <p:nvSpPr>
          <p:cNvPr id="6" name="Označba mesta številke diapozitiva 5">
            <a:extLst>
              <a:ext uri="{FF2B5EF4-FFF2-40B4-BE49-F238E27FC236}">
                <a16:creationId xmlns:a16="http://schemas.microsoft.com/office/drawing/2014/main" id="{2FF89321-9EAD-12B3-366B-F2F7F7E3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801D76-702B-457C-B047-BD09C55C4A26}" type="slidenum">
              <a:rPr lang="sl-SI" smtClean="0"/>
              <a:t>‹#›</a:t>
            </a:fld>
            <a:endParaRPr lang="sl-SI"/>
          </a:p>
        </p:txBody>
      </p:sp>
    </p:spTree>
    <p:extLst>
      <p:ext uri="{BB962C8B-B14F-4D97-AF65-F5344CB8AC3E}">
        <p14:creationId xmlns:p14="http://schemas.microsoft.com/office/powerpoint/2010/main" val="3270215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2425E6-2C59-BAE1-2F42-FCEC415AC029}"/>
              </a:ext>
            </a:extLst>
          </p:cNvPr>
          <p:cNvSpPr>
            <a:spLocks noGrp="1"/>
          </p:cNvSpPr>
          <p:nvPr>
            <p:ph type="ctrTitle"/>
          </p:nvPr>
        </p:nvSpPr>
        <p:spPr/>
        <p:txBody>
          <a:bodyPr/>
          <a:lstStyle/>
          <a:p>
            <a:r>
              <a:rPr lang="sl-SI" dirty="0"/>
              <a:t>Premikanje gumba</a:t>
            </a:r>
          </a:p>
        </p:txBody>
      </p:sp>
      <p:sp>
        <p:nvSpPr>
          <p:cNvPr id="3" name="Podnaslov 2">
            <a:extLst>
              <a:ext uri="{FF2B5EF4-FFF2-40B4-BE49-F238E27FC236}">
                <a16:creationId xmlns:a16="http://schemas.microsoft.com/office/drawing/2014/main" id="{15512582-2AE8-37B1-8467-C3EE78B57262}"/>
              </a:ext>
            </a:extLst>
          </p:cNvPr>
          <p:cNvSpPr>
            <a:spLocks noGrp="1"/>
          </p:cNvSpPr>
          <p:nvPr>
            <p:ph type="subTitle" idx="1"/>
          </p:nvPr>
        </p:nvSpPr>
        <p:spPr/>
        <p:txBody>
          <a:bodyPr/>
          <a:lstStyle/>
          <a:p>
            <a:endParaRPr lang="sl-SI"/>
          </a:p>
        </p:txBody>
      </p:sp>
    </p:spTree>
    <p:extLst>
      <p:ext uri="{BB962C8B-B14F-4D97-AF65-F5344CB8AC3E}">
        <p14:creationId xmlns:p14="http://schemas.microsoft.com/office/powerpoint/2010/main" val="191353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356AC52-527A-74AC-EFA0-E26584E8BF02}"/>
              </a:ext>
            </a:extLst>
          </p:cNvPr>
          <p:cNvSpPr>
            <a:spLocks noGrp="1"/>
          </p:cNvSpPr>
          <p:nvPr>
            <p:ph type="title"/>
          </p:nvPr>
        </p:nvSpPr>
        <p:spPr/>
        <p:txBody>
          <a:bodyPr/>
          <a:lstStyle/>
          <a:p>
            <a:r>
              <a:rPr lang="sl-SI" dirty="0"/>
              <a:t>Osnovna naloga</a:t>
            </a:r>
          </a:p>
        </p:txBody>
      </p:sp>
      <p:sp>
        <p:nvSpPr>
          <p:cNvPr id="6" name="PoljeZBesedilom 5">
            <a:extLst>
              <a:ext uri="{FF2B5EF4-FFF2-40B4-BE49-F238E27FC236}">
                <a16:creationId xmlns:a16="http://schemas.microsoft.com/office/drawing/2014/main" id="{BEF23453-774A-1899-FCFD-6AD4667BAFC0}"/>
              </a:ext>
            </a:extLst>
          </p:cNvPr>
          <p:cNvSpPr txBox="1"/>
          <p:nvPr/>
        </p:nvSpPr>
        <p:spPr>
          <a:xfrm>
            <a:off x="508724" y="1674674"/>
            <a:ext cx="7249886" cy="1754326"/>
          </a:xfrm>
          <a:prstGeom prst="rect">
            <a:avLst/>
          </a:prstGeom>
          <a:noFill/>
        </p:spPr>
        <p:txBody>
          <a:bodyPr wrap="square" rtlCol="0">
            <a:spAutoFit/>
          </a:bodyPr>
          <a:lstStyle/>
          <a:p>
            <a:r>
              <a:rPr lang="sl-SI" kern="150" dirty="0">
                <a:effectLst/>
                <a:latin typeface="Liberation Serif"/>
                <a:ea typeface="SimSun" panose="02010600030101010101" pitchFamily="2" charset="-122"/>
                <a:cs typeface="Arial" panose="020B0604020202020204" pitchFamily="34" charset="0"/>
              </a:rPr>
              <a:t>Napišite program, ki omogoča premikanje gumba po oknu z miško. Ob zagonu programa naj se prikaže okno z enim gumbom, ki na začetku prikaže napis "Pritisni me!". Ko kliknemo na gumb in ga držimo, naj se napis na gumbu spremeni v "Premakni me!". Dokler je gumb pritisnjen, naj se premika po oknu z miško. Ko spustimo gumb, naj se premikanje gumba ustavi, in napis na gumbu naj se spremeni nazaj v "Pritisni me!".</a:t>
            </a:r>
          </a:p>
        </p:txBody>
      </p:sp>
      <p:pic>
        <p:nvPicPr>
          <p:cNvPr id="10" name="Slika 9">
            <a:extLst>
              <a:ext uri="{FF2B5EF4-FFF2-40B4-BE49-F238E27FC236}">
                <a16:creationId xmlns:a16="http://schemas.microsoft.com/office/drawing/2014/main" id="{02DBA552-1339-71D6-8712-8022D501B126}"/>
              </a:ext>
            </a:extLst>
          </p:cNvPr>
          <p:cNvPicPr>
            <a:picLocks noChangeAspect="1"/>
          </p:cNvPicPr>
          <p:nvPr/>
        </p:nvPicPr>
        <p:blipFill rotWithShape="1">
          <a:blip r:embed="rId2"/>
          <a:srcRect r="426"/>
          <a:stretch/>
        </p:blipFill>
        <p:spPr>
          <a:xfrm>
            <a:off x="4014612" y="3691650"/>
            <a:ext cx="4162776" cy="2491125"/>
          </a:xfrm>
          <a:prstGeom prst="rect">
            <a:avLst/>
          </a:prstGeom>
        </p:spPr>
      </p:pic>
    </p:spTree>
    <p:extLst>
      <p:ext uri="{BB962C8B-B14F-4D97-AF65-F5344CB8AC3E}">
        <p14:creationId xmlns:p14="http://schemas.microsoft.com/office/powerpoint/2010/main" val="30311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B35058-E235-F040-1697-D862F521F74D}"/>
              </a:ext>
            </a:extLst>
          </p:cNvPr>
          <p:cNvSpPr>
            <a:spLocks noGrp="1"/>
          </p:cNvSpPr>
          <p:nvPr>
            <p:ph type="title"/>
          </p:nvPr>
        </p:nvSpPr>
        <p:spPr/>
        <p:txBody>
          <a:bodyPr/>
          <a:lstStyle/>
          <a:p>
            <a:r>
              <a:rPr lang="sl-SI" dirty="0"/>
              <a:t>Ključni koraki reševanja</a:t>
            </a:r>
          </a:p>
        </p:txBody>
      </p:sp>
      <p:sp>
        <p:nvSpPr>
          <p:cNvPr id="3" name="Označba mesta vsebine 2">
            <a:extLst>
              <a:ext uri="{FF2B5EF4-FFF2-40B4-BE49-F238E27FC236}">
                <a16:creationId xmlns:a16="http://schemas.microsoft.com/office/drawing/2014/main" id="{FD7B7FCA-C648-4722-AC9B-B0312F5687EF}"/>
              </a:ext>
            </a:extLst>
          </p:cNvPr>
          <p:cNvSpPr>
            <a:spLocks noGrp="1"/>
          </p:cNvSpPr>
          <p:nvPr>
            <p:ph idx="1"/>
          </p:nvPr>
        </p:nvSpPr>
        <p:spPr>
          <a:xfrm>
            <a:off x="838200" y="1825625"/>
            <a:ext cx="7242110" cy="817563"/>
          </a:xfrm>
        </p:spPr>
        <p:txBody>
          <a:bodyPr>
            <a:normAutofit lnSpcReduction="10000"/>
          </a:bodyPr>
          <a:lstStyle/>
          <a:p>
            <a:pPr marL="0" indent="0">
              <a:buNone/>
            </a:pPr>
            <a:r>
              <a:rPr lang="sl-SI" sz="1800" dirty="0"/>
              <a:t>Definirajmo logično spremenljivko, ki nam bo povedala ali se gumb premika ali ne, in spremenljivko tipa Point, s katero si bomo zapomnili prejšnje koordinate gumba.</a:t>
            </a:r>
          </a:p>
        </p:txBody>
      </p:sp>
      <p:sp>
        <p:nvSpPr>
          <p:cNvPr id="6" name="PoljeZBesedilom 5">
            <a:extLst>
              <a:ext uri="{FF2B5EF4-FFF2-40B4-BE49-F238E27FC236}">
                <a16:creationId xmlns:a16="http://schemas.microsoft.com/office/drawing/2014/main" id="{C5937A9E-DFA1-7999-5665-4CCD0E6ECB03}"/>
              </a:ext>
            </a:extLst>
          </p:cNvPr>
          <p:cNvSpPr txBox="1"/>
          <p:nvPr/>
        </p:nvSpPr>
        <p:spPr>
          <a:xfrm>
            <a:off x="838200" y="2778124"/>
            <a:ext cx="3985727" cy="2308324"/>
          </a:xfrm>
          <a:prstGeom prst="rect">
            <a:avLst/>
          </a:prstGeom>
          <a:noFill/>
        </p:spPr>
        <p:txBody>
          <a:bodyPr wrap="square" rtlCol="0">
            <a:spAutoFit/>
          </a:bodyPr>
          <a:lstStyle/>
          <a:p>
            <a:r>
              <a:rPr lang="sl-SI" dirty="0"/>
              <a:t>Ko pritisnemo in držimo na gumb, nastavimo se_premika na true in si zapomnimo koordinate. Nato ko bomo premikali miško, bomo nastavili koordinate gumba na nove koordinate. Torej bomo spremenili koordinate gumba za razliko koordinat miške in prejšnjih koordinat gumba.</a:t>
            </a:r>
          </a:p>
        </p:txBody>
      </p:sp>
      <p:pic>
        <p:nvPicPr>
          <p:cNvPr id="14" name="Slika 13">
            <a:extLst>
              <a:ext uri="{FF2B5EF4-FFF2-40B4-BE49-F238E27FC236}">
                <a16:creationId xmlns:a16="http://schemas.microsoft.com/office/drawing/2014/main" id="{48DA5793-429F-BCAA-FAA4-C9B3A476D07B}"/>
              </a:ext>
            </a:extLst>
          </p:cNvPr>
          <p:cNvPicPr>
            <a:picLocks noChangeAspect="1"/>
          </p:cNvPicPr>
          <p:nvPr/>
        </p:nvPicPr>
        <p:blipFill>
          <a:blip r:embed="rId2"/>
          <a:stretch>
            <a:fillRect/>
          </a:stretch>
        </p:blipFill>
        <p:spPr>
          <a:xfrm>
            <a:off x="8195409" y="1825625"/>
            <a:ext cx="2717006" cy="540826"/>
          </a:xfrm>
          <a:prstGeom prst="rect">
            <a:avLst/>
          </a:prstGeom>
        </p:spPr>
      </p:pic>
      <p:pic>
        <p:nvPicPr>
          <p:cNvPr id="16" name="Slika 15">
            <a:extLst>
              <a:ext uri="{FF2B5EF4-FFF2-40B4-BE49-F238E27FC236}">
                <a16:creationId xmlns:a16="http://schemas.microsoft.com/office/drawing/2014/main" id="{43149263-1772-3D91-2018-B0217EFC8501}"/>
              </a:ext>
            </a:extLst>
          </p:cNvPr>
          <p:cNvPicPr>
            <a:picLocks noChangeAspect="1"/>
          </p:cNvPicPr>
          <p:nvPr/>
        </p:nvPicPr>
        <p:blipFill>
          <a:blip r:embed="rId3"/>
          <a:stretch>
            <a:fillRect/>
          </a:stretch>
        </p:blipFill>
        <p:spPr>
          <a:xfrm>
            <a:off x="6728604" y="2778124"/>
            <a:ext cx="4183811" cy="3600233"/>
          </a:xfrm>
          <a:prstGeom prst="rect">
            <a:avLst/>
          </a:prstGeom>
        </p:spPr>
      </p:pic>
    </p:spTree>
    <p:extLst>
      <p:ext uri="{BB962C8B-B14F-4D97-AF65-F5344CB8AC3E}">
        <p14:creationId xmlns:p14="http://schemas.microsoft.com/office/powerpoint/2010/main" val="3369454635"/>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isar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42</TotalTime>
  <Words>169</Words>
  <Application>Microsoft Office PowerPoint</Application>
  <PresentationFormat>Širokozaslonsko</PresentationFormat>
  <Paragraphs>6</Paragraphs>
  <Slides>3</Slides>
  <Notes>0</Notes>
  <HiddenSlides>0</HiddenSlides>
  <MMClips>0</MMClips>
  <ScaleCrop>false</ScaleCrop>
  <HeadingPairs>
    <vt:vector size="6" baseType="variant">
      <vt:variant>
        <vt:lpstr>Uporabljene pisave</vt:lpstr>
      </vt:variant>
      <vt:variant>
        <vt:i4>4</vt:i4>
      </vt:variant>
      <vt:variant>
        <vt:lpstr>Tema</vt:lpstr>
      </vt:variant>
      <vt:variant>
        <vt:i4>1</vt:i4>
      </vt:variant>
      <vt:variant>
        <vt:lpstr>Naslovi diapozitivov</vt:lpstr>
      </vt:variant>
      <vt:variant>
        <vt:i4>3</vt:i4>
      </vt:variant>
    </vt:vector>
  </HeadingPairs>
  <TitlesOfParts>
    <vt:vector size="8" baseType="lpstr">
      <vt:lpstr>Aptos</vt:lpstr>
      <vt:lpstr>Aptos Display</vt:lpstr>
      <vt:lpstr>Arial</vt:lpstr>
      <vt:lpstr>Liberation Serif</vt:lpstr>
      <vt:lpstr>Officeova tema</vt:lpstr>
      <vt:lpstr>Premikanje gumba</vt:lpstr>
      <vt:lpstr>Osnovna naloga</vt:lpstr>
      <vt:lpstr>Ključni koraki reševanja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Vozeča ploščad nadgradnja</dc:title>
  <dc:creator>Alen Nemanič</dc:creator>
  <cp:lastModifiedBy>Alen Nemanič</cp:lastModifiedBy>
  <cp:revision>14</cp:revision>
  <dcterms:created xsi:type="dcterms:W3CDTF">2024-05-02T11:12:35Z</dcterms:created>
  <dcterms:modified xsi:type="dcterms:W3CDTF">2024-05-02T19:31:47Z</dcterms:modified>
</cp:coreProperties>
</file>