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28FA4D-16E7-EEAD-114F-C8C6100D3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3195661-689A-DAE2-C7D1-D3A3F24EE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80F1947-94F0-352F-96A3-EFF10EB5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F84A444-C708-1088-9A38-C23AE5BF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D8921BB-9D1D-AA8C-3F74-BDF9BCFC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589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D1D055-A668-023F-72D2-E74EB7EB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6F8F953D-CD01-8E72-DE99-433B754B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5F23DD4-8F33-1DC3-8EB2-D4A2D2C4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C06FEFE-3CE2-0857-C316-DF4955A2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2E299EA-3BA5-D0B9-6684-E34C1B7C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42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E7542934-8686-4290-1F33-28DF16014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A13F112A-DBF0-8D44-BD27-8BB4081F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2D4F78F-25C9-9CA5-9AEA-DE9F2BB5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4826E57-0C08-3633-FC8F-A080BB8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700FA77-1DAA-796E-1BAA-FEC30D41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528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D26BC0-990F-7417-FA5A-891DB1B1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D9BC83F-7B3C-9064-5CBB-A2A636E9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B698FA5-FB57-B1B4-03E4-531700E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C2EC63A-668D-1EFB-702B-EEBD1D18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89D84E6-F769-A540-D1E5-9456F4D8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059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713657-B5F4-791B-0344-4BE55244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A5D190D-BF45-71E4-40CE-F99EE607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9ECB993-39FB-844F-4C21-C1AF0AFD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1E68FDC-9995-95BF-1663-DFAF546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96D8218-C119-58C0-BD50-82B1004B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958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478017-7FE2-6054-8F74-CBC3D4C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33D51F7-DC7D-B6EC-670C-266929C38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902EA4DE-747A-F17C-51E6-11B16DA23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CE8A67A-36C6-5CCF-8B1F-3B98E778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6D946D7C-AC3E-2984-B768-EE3C1A9F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AC61A3C-39B9-2F9E-C078-2C52B108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16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51871B-967C-97A0-E788-411A45AF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5D9A92A0-2706-9D7E-2C98-3351B801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85023D30-3B7B-0AA5-694E-BE1C98C9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9F51A0AE-382F-11CE-8F18-AB72205D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AEA33F0F-51E9-9933-34F0-631A7C03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19F1EABA-BBE4-B60A-CE97-7F5A23F3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27344DBA-FFDA-A63F-4D73-160CCC3D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557C9C22-CDAC-E52E-037A-2E093751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427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2CD2E9-8680-2682-1D39-FCEA3DFE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D3F92E07-7355-6088-C632-F2266FD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1BE85D47-8266-B50B-03F6-FC842F41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886BF73-D507-3952-5C0A-9A7E0B34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938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542A679D-6383-23E8-D8AA-D860DA3D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6C05B602-3473-307D-E594-4C0638F1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4E0AE7A-1FCB-CE34-B240-F6E0357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71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209B92E-147C-368D-0647-C90B4250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F3FD083-2C8C-1503-9ECE-46369DBD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9F40E0D4-05B5-A0A8-526E-CFDE0D463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177F12CB-7F03-FDBF-9DFF-5EC3AC1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94C4735-B31A-359C-9C35-3BC375FA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62A967A-E959-7145-821F-32C227D6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75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F948CA-BA77-D754-A7BF-5FDC8644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A645287E-1088-CBB2-9A48-287CA1969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693C024-15E0-418B-6921-32529CF9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52AEBFB-9F8E-25C4-90BE-93A2A366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7D8CE48A-0EC1-D350-5FED-9C13E9D5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CDBD56C-E725-3311-2AC5-0F405A07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21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6203F20F-07DF-E204-E5D1-8B768532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1176280-FB72-F6A1-58F8-12169586F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B018B94-83F0-5E42-4DBB-C46A19E1A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D61FC15-8847-0564-DB7E-825C16409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FF89321-9EAD-12B3-366B-F2F7F7E30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02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2425E6-2C59-BAE1-2F42-FCEC415AC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Pretvornik temperatur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5512582-2AE8-37B1-8467-C3EE78B57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353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6AC52-527A-74AC-EFA0-E26584E8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Osnovna naloga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BEF23453-774A-1899-FCFD-6AD4667BAFC0}"/>
              </a:ext>
            </a:extLst>
          </p:cNvPr>
          <p:cNvSpPr txBox="1"/>
          <p:nvPr/>
        </p:nvSpPr>
        <p:spPr>
          <a:xfrm>
            <a:off x="508724" y="1674674"/>
            <a:ext cx="6728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kern="150" dirty="0">
                <a:effectLst/>
                <a:latin typeface="Liberation Serif"/>
                <a:ea typeface="SimSun" panose="02010600030101010101" pitchFamily="2" charset="-122"/>
                <a:cs typeface="Arial" panose="020B0604020202020204" pitchFamily="34" charset="0"/>
              </a:rPr>
              <a:t>Napišite program, ki omogoča pretvorbo temperature med stopinjami Celzija in Fahrenheit. Ob zagonu programa naj se prikaže okno s poljema za vnos temperature v stopinjah Celzija in Fahrenheit. </a:t>
            </a:r>
            <a:r>
              <a:rPr lang="pl-PL" kern="150" dirty="0">
                <a:effectLst/>
                <a:latin typeface="Liberation Serif"/>
                <a:ea typeface="SimSun" panose="02010600030101010101" pitchFamily="2" charset="-122"/>
                <a:cs typeface="Arial" panose="020B0604020202020204" pitchFamily="34" charset="0"/>
              </a:rPr>
              <a:t>Ustrezne vrednosti se prikažejo šele po kliku na ustrezen gumb za pretvorbo.</a:t>
            </a:r>
            <a:endParaRPr lang="sl-SI" kern="1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8E48D7F-DD57-8FFC-FBF1-1B8859AD6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" b="418"/>
          <a:stretch/>
        </p:blipFill>
        <p:spPr>
          <a:xfrm>
            <a:off x="3124776" y="3750833"/>
            <a:ext cx="5942447" cy="24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B35058-E235-F040-1697-D862F52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Ključni koraki reševanja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D7B7FCA-C648-4722-AC9B-B0312F56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4140" cy="1392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800" dirty="0"/>
              <a:t>Definirali bomo logično spremenljivko, ki nam bo povedala iz katere temperature v katero pretvarjamo. To spremenljivko bomo spreminjali tako, da bomo pogledali v katerem polju se je nazadnje spremenila vrednost in bomo logično vrednost ustrezno nastavili.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C5937A9E-DFA1-7999-5665-4CCD0E6ECB03}"/>
              </a:ext>
            </a:extLst>
          </p:cNvPr>
          <p:cNvSpPr txBox="1"/>
          <p:nvPr/>
        </p:nvSpPr>
        <p:spPr>
          <a:xfrm>
            <a:off x="838200" y="3348277"/>
            <a:ext cx="398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Ko bomo pritisnili na gumb, bomo pogledali iz katere temperature v katero moramo pretvoriti in nato ustrezno </a:t>
            </a:r>
            <a:r>
              <a:rPr lang="sl-SI"/>
              <a:t>popravili polje.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49CC9D2-F682-479E-AD9C-5C8230AE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27" y="1861893"/>
            <a:ext cx="2667000" cy="24765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B610254F-F596-F16A-E1BC-B6271BD8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91" y="4133679"/>
            <a:ext cx="6448875" cy="1715756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FC5C94D0-D2B1-CDFE-73A3-05316693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005" y="2243223"/>
            <a:ext cx="4819561" cy="16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112</Words>
  <Application>Microsoft Office PowerPoint</Application>
  <PresentationFormat>Širokozaslonsko</PresentationFormat>
  <Paragraphs>6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Liberation Serif</vt:lpstr>
      <vt:lpstr>Officeova tema</vt:lpstr>
      <vt:lpstr>Pretvornik temperatur</vt:lpstr>
      <vt:lpstr>Osnovna naloga</vt:lpstr>
      <vt:lpstr>Ključni koraki reševanja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Vozeča ploščad nadgradnja</dc:title>
  <dc:creator>Alen Nemanič</dc:creator>
  <cp:lastModifiedBy>Alen Nemanič</cp:lastModifiedBy>
  <cp:revision>17</cp:revision>
  <dcterms:created xsi:type="dcterms:W3CDTF">2024-05-02T11:12:35Z</dcterms:created>
  <dcterms:modified xsi:type="dcterms:W3CDTF">2024-05-02T19:43:55Z</dcterms:modified>
</cp:coreProperties>
</file>