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16B111-B844-3750-6DEC-7EC4C67E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6DF9CA7-0CE5-1631-003B-2300B116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6013C39-71B4-2262-13E9-D1D0CA5C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78E7287-07DD-509C-6827-891D435A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29FF26B-FA20-A520-26F4-452ED655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384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3B0189-8E74-E85E-2230-B66C5D7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03DA0EBD-048D-8A85-622A-64D0348D2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4C043DC-DC38-7424-3D15-C03D6411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46A0317-09CB-EECA-1907-C5A2F7C2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F2A2A6A-7C34-989F-B1AE-3DEBB5A8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553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69D38D49-F39E-21DE-09DD-6EB880310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B135B648-D413-ABEA-14CE-101571C3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9A88342-7325-BF2E-7EEF-4E981CBC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1ACFF35-0F04-F7C3-3486-E9169D6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948AA78-5331-B64D-8564-28750D3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07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62D289-4D4A-8274-2D9E-947F17E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9180F24-31B7-F66F-8CC4-151EBB09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17D0BA6-1BE3-4990-E1BB-FA326150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C6AB592-48E9-33B3-5C49-38B0CAB0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3889FD9-E406-248F-431A-3C420548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11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C8D34C-088D-29F8-E217-4FE59CE2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80B31F3-3C5C-FBDB-5F4E-EC075362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526DDBA-5D77-1A75-21A1-B215DC1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B3DF991-C87F-98E6-D026-0E4D8D6C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4C2A661-0646-4D38-E461-C9F1FE24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104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66ADB5-2542-FB5F-690A-C133D44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A9AED94-0191-6134-1FFF-2AA287AC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142FDFA-DAD2-75B2-BEA7-9E1DD833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A7F9083-6890-EA6F-8760-8D7EC44E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923AD5F-1D75-2AD4-9434-0F555E3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BBE7C1A-958E-BE85-E60C-3C49EEC5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326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AA7C48-86C5-F35E-5DE6-6159E8F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D13F6F0-E1D3-F07A-1B1D-77E9D922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045B743-D90C-576B-AEF9-F416B58F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25C0AE22-9C59-F67B-0582-FFFCEA5C7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16459135-C433-8394-2EC2-58355084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5BFF29F-868C-C31D-63F7-0B83BFA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97D7DF7D-4904-7B70-9F3B-BDCBABF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27114956-841D-FEA7-24FB-BC49DDC9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448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D4B772-7E52-B913-CD2E-4EA77CB9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BE8B79DE-ABFB-0AAD-33D1-09FE17E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D59849B2-08C1-738F-42B3-DA89843E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084AB778-4C7E-C805-8491-44DAA527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15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3DAFCD49-9F31-7E76-5351-409F67ED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CEF6D335-D892-1D87-92EF-B48632B4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5C7556EF-721E-B488-CC54-85E33932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88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0D55E2-285D-A2ED-7524-0707F302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15ED067-B25E-45D7-441E-73446FEF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92972F35-91D5-CCBA-AB0E-F74AD524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0F80D07-F809-C478-BA83-4A211B38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FA630CD-F2D8-6B51-39E7-1B45F2C2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700847E-FD09-6D50-13A5-739E5E8F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0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886AAB-4226-DC22-CBB0-79363D0F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415205EF-5329-BC38-5859-44E82F2F5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DE4CB29-D78C-32DD-FD25-8B8E0122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A8E7C06-B860-6FBB-888E-9DE0E621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98ECFD6-2CD3-481F-21A1-DBEBB3EC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3DE15EA-B8B7-8C35-F6A8-2D62FC7F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68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80C2922D-C88F-7C89-6BE0-AFE877EB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C512C65-1D63-D8CB-DD9A-0B4E4377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8CEF26A-28A9-B11C-B4B8-07898734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A3570-DD0C-4EFF-BF9E-7DAC719681B5}" type="datetimeFigureOut">
              <a:rPr lang="sl-SI" smtClean="0"/>
              <a:t>2. 05. 2024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D30D70C-FFA7-7B55-B88E-C877E725D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D1C9975-E26B-9AC4-21BD-71002BC8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01D76-702B-457C-B047-BD09C55C4A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03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2425E6-2C59-BAE1-2F42-FCEC415AC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Izmenjava barv nadgradnja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512582-2AE8-37B1-8467-C3EE78B57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353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6AC52-527A-74AC-EFA0-E26584E8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Osnovna naloga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BEF23453-774A-1899-FCFD-6AD4667BAFC0}"/>
              </a:ext>
            </a:extLst>
          </p:cNvPr>
          <p:cNvSpPr txBox="1"/>
          <p:nvPr/>
        </p:nvSpPr>
        <p:spPr>
          <a:xfrm>
            <a:off x="508724" y="1674674"/>
            <a:ext cx="724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800" kern="15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Sestavi program z grafičnim vmesnikom, ki vsebuje naslednje elemente. Kvadratek, ki se vsake pol sekunde pobarva z enakomerno naključno izbrano barvo iz množice {oranžna, vijolična, zelena}. Števce, ki štejejo, kolikokrat je bila izbrana posamezna barva. Gumb, s katerim lahko menjavanje barv začasno prekinemo / nadaljujemo.</a:t>
            </a: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33761DE8-60A9-16D2-E35A-FC89CAF9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77" y="3429000"/>
            <a:ext cx="5151479" cy="1015255"/>
          </a:xfrm>
          <a:prstGeom prst="rect">
            <a:avLst/>
          </a:prstGeom>
        </p:spPr>
      </p:pic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FA66B624-1B0B-7472-57DB-9466F60A998F}"/>
              </a:ext>
            </a:extLst>
          </p:cNvPr>
          <p:cNvSpPr txBox="1"/>
          <p:nvPr/>
        </p:nvSpPr>
        <p:spPr>
          <a:xfrm>
            <a:off x="508724" y="3264927"/>
            <a:ext cx="583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Potrebovali bomo dve tabeli. V eni bomo shranjevali barve, v drugi pa števce barv, ki nam bodo povedali, kolikokrat je bila določena barva izbrana.</a:t>
            </a:r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0A2314EE-3400-70F8-7BC7-6F008EEF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28" y="4608328"/>
            <a:ext cx="6302128" cy="1477328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ACC0F806-9143-6228-F956-3FDB47289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" t="1" b="713"/>
          <a:stretch/>
        </p:blipFill>
        <p:spPr>
          <a:xfrm>
            <a:off x="8067109" y="854016"/>
            <a:ext cx="3707947" cy="2410912"/>
          </a:xfrm>
          <a:prstGeom prst="rect">
            <a:avLst/>
          </a:prstGeom>
        </p:spPr>
      </p:pic>
      <p:sp>
        <p:nvSpPr>
          <p:cNvPr id="21" name="PoljeZBesedilom 20">
            <a:extLst>
              <a:ext uri="{FF2B5EF4-FFF2-40B4-BE49-F238E27FC236}">
                <a16:creationId xmlns:a16="http://schemas.microsoft.com/office/drawing/2014/main" id="{BBC90CA5-0531-7BDE-77DC-5DADAC4008A1}"/>
              </a:ext>
            </a:extLst>
          </p:cNvPr>
          <p:cNvSpPr txBox="1"/>
          <p:nvPr/>
        </p:nvSpPr>
        <p:spPr>
          <a:xfrm>
            <a:off x="508724" y="4301182"/>
            <a:ext cx="4964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Naključno izberemo eno izmed števil 0, 1 ali 2, nato pa izberemo barvo iz tabele in spremenimo barvo kvadratka, ter povečamo ustrezni števec barve.</a:t>
            </a:r>
          </a:p>
        </p:txBody>
      </p:sp>
    </p:spTree>
    <p:extLst>
      <p:ext uri="{BB962C8B-B14F-4D97-AF65-F5344CB8AC3E}">
        <p14:creationId xmlns:p14="http://schemas.microsoft.com/office/powerpoint/2010/main" val="30311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CD0B6F-DACE-8579-B8EB-DAD4B464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Dodatne zahteve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94220C6-6C26-44D9-43F0-4506F032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Dodaj več barv in uporabi samo en napis (label), kjer poveš katera barva je trenutno prikazana in kolikokrat je bila že prikazana.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CCB34930-F4D3-7414-F72A-B12D9DF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"/>
          <a:stretch/>
        </p:blipFill>
        <p:spPr>
          <a:xfrm>
            <a:off x="3560730" y="3337917"/>
            <a:ext cx="4306561" cy="27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B35058-E235-F040-1697-D862F52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Ključni koraki reševanja dodatnih zahtev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7B7FCA-C648-4722-AC9B-B0312F56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73415" cy="8175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sz="1800" dirty="0"/>
              <a:t>Dodali bomo več barv v tabelo barv in ustvarili tabelo števcev, ki mora biti velika kolikor je barv.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5937A9E-DFA1-7999-5665-4CCD0E6ECB03}"/>
              </a:ext>
            </a:extLst>
          </p:cNvPr>
          <p:cNvSpPr txBox="1"/>
          <p:nvPr/>
        </p:nvSpPr>
        <p:spPr>
          <a:xfrm>
            <a:off x="838199" y="2962788"/>
            <a:ext cx="3673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Izbira barve, spreminjanje kvadratka in povečanje števca ustrezne barve je enako kot pri osnovni nalogi. S</a:t>
            </a:r>
            <a:r>
              <a:rPr lang="pl-PL" dirty="0"/>
              <a:t>edaj pa uporabimo formatni niz za spremembo besedila napisa.</a:t>
            </a:r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1D47CD31-A1AB-827F-257A-6C33D248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3" y="1825625"/>
            <a:ext cx="6996023" cy="827203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4E70C9FC-4101-1141-7698-13776128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2" y="2962789"/>
            <a:ext cx="6996024" cy="17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199</Words>
  <Application>Microsoft Office PowerPoint</Application>
  <PresentationFormat>Širokozaslonsko</PresentationFormat>
  <Paragraphs>10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9" baseType="lpstr">
      <vt:lpstr>SimSun</vt:lpstr>
      <vt:lpstr>Aptos</vt:lpstr>
      <vt:lpstr>Aptos Display</vt:lpstr>
      <vt:lpstr>Arial</vt:lpstr>
      <vt:lpstr>Officeova tema</vt:lpstr>
      <vt:lpstr>Izmenjava barv nadgradnja</vt:lpstr>
      <vt:lpstr>Osnovna naloga</vt:lpstr>
      <vt:lpstr>Dodatne zahteve</vt:lpstr>
      <vt:lpstr>Ključni koraki reševanja dodatnih zahtev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Vozeča ploščad nadgradnja</dc:title>
  <dc:creator>Alen Nemanič</dc:creator>
  <cp:lastModifiedBy>Alen Nemanič</cp:lastModifiedBy>
  <cp:revision>16</cp:revision>
  <dcterms:created xsi:type="dcterms:W3CDTF">2024-05-02T11:12:35Z</dcterms:created>
  <dcterms:modified xsi:type="dcterms:W3CDTF">2024-05-02T16:30:21Z</dcterms:modified>
</cp:coreProperties>
</file>