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Lst>
  <p:sldSz cx="12192000" cy="6858000"/>
  <p:notesSz cx="6858000" cy="9144000"/>
  <p:defaultText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528FA4D-16E7-EEAD-114F-C8C6100D3168}"/>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53195661-689A-DAE2-C7D1-D3A3F24EEA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C80F1947-94F0-352F-96A3-EFF10EB51C00}"/>
              </a:ext>
            </a:extLst>
          </p:cNvPr>
          <p:cNvSpPr>
            <a:spLocks noGrp="1"/>
          </p:cNvSpPr>
          <p:nvPr>
            <p:ph type="dt" sz="half" idx="10"/>
          </p:nvPr>
        </p:nvSpPr>
        <p:spPr/>
        <p:txBody>
          <a:bodyPr/>
          <a:lstStyle/>
          <a:p>
            <a:fld id="{191A3570-DD0C-4EFF-BF9E-7DAC719681B5}" type="datetimeFigureOut">
              <a:rPr lang="sl-SI" smtClean="0"/>
              <a:t>2. 05. 2024</a:t>
            </a:fld>
            <a:endParaRPr lang="sl-SI"/>
          </a:p>
        </p:txBody>
      </p:sp>
      <p:sp>
        <p:nvSpPr>
          <p:cNvPr id="5" name="Označba mesta noge 4">
            <a:extLst>
              <a:ext uri="{FF2B5EF4-FFF2-40B4-BE49-F238E27FC236}">
                <a16:creationId xmlns:a16="http://schemas.microsoft.com/office/drawing/2014/main" id="{2F84A444-C708-1088-9A38-C23AE5BF2A5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D8921BB-9D1D-AA8C-3F74-BDF9BCFC7726}"/>
              </a:ext>
            </a:extLst>
          </p:cNvPr>
          <p:cNvSpPr>
            <a:spLocks noGrp="1"/>
          </p:cNvSpPr>
          <p:nvPr>
            <p:ph type="sldNum" sz="quarter" idx="12"/>
          </p:nvPr>
        </p:nvSpPr>
        <p:spPr/>
        <p:txBody>
          <a:bodyPr/>
          <a:lstStyle/>
          <a:p>
            <a:fld id="{E0801D76-702B-457C-B047-BD09C55C4A26}" type="slidenum">
              <a:rPr lang="sl-SI" smtClean="0"/>
              <a:t>‹#›</a:t>
            </a:fld>
            <a:endParaRPr lang="sl-SI"/>
          </a:p>
        </p:txBody>
      </p:sp>
    </p:spTree>
    <p:extLst>
      <p:ext uri="{BB962C8B-B14F-4D97-AF65-F5344CB8AC3E}">
        <p14:creationId xmlns:p14="http://schemas.microsoft.com/office/powerpoint/2010/main" val="1805893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5D1D055-A668-023F-72D2-E74EB7EB23F9}"/>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6F8F953D-CD01-8E72-DE99-433B754BA567}"/>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25F23DD4-8F33-1DC3-8EB2-D4A2D2C4BDF1}"/>
              </a:ext>
            </a:extLst>
          </p:cNvPr>
          <p:cNvSpPr>
            <a:spLocks noGrp="1"/>
          </p:cNvSpPr>
          <p:nvPr>
            <p:ph type="dt" sz="half" idx="10"/>
          </p:nvPr>
        </p:nvSpPr>
        <p:spPr/>
        <p:txBody>
          <a:bodyPr/>
          <a:lstStyle/>
          <a:p>
            <a:fld id="{191A3570-DD0C-4EFF-BF9E-7DAC719681B5}" type="datetimeFigureOut">
              <a:rPr lang="sl-SI" smtClean="0"/>
              <a:t>2. 05. 2024</a:t>
            </a:fld>
            <a:endParaRPr lang="sl-SI"/>
          </a:p>
        </p:txBody>
      </p:sp>
      <p:sp>
        <p:nvSpPr>
          <p:cNvPr id="5" name="Označba mesta noge 4">
            <a:extLst>
              <a:ext uri="{FF2B5EF4-FFF2-40B4-BE49-F238E27FC236}">
                <a16:creationId xmlns:a16="http://schemas.microsoft.com/office/drawing/2014/main" id="{EC06FEFE-3CE2-0857-C316-DF4955A2199B}"/>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2E299EA-3BA5-D0B9-6684-E34C1B7C091E}"/>
              </a:ext>
            </a:extLst>
          </p:cNvPr>
          <p:cNvSpPr>
            <a:spLocks noGrp="1"/>
          </p:cNvSpPr>
          <p:nvPr>
            <p:ph type="sldNum" sz="quarter" idx="12"/>
          </p:nvPr>
        </p:nvSpPr>
        <p:spPr/>
        <p:txBody>
          <a:bodyPr/>
          <a:lstStyle/>
          <a:p>
            <a:fld id="{E0801D76-702B-457C-B047-BD09C55C4A26}" type="slidenum">
              <a:rPr lang="sl-SI" smtClean="0"/>
              <a:t>‹#›</a:t>
            </a:fld>
            <a:endParaRPr lang="sl-SI"/>
          </a:p>
        </p:txBody>
      </p:sp>
    </p:spTree>
    <p:extLst>
      <p:ext uri="{BB962C8B-B14F-4D97-AF65-F5344CB8AC3E}">
        <p14:creationId xmlns:p14="http://schemas.microsoft.com/office/powerpoint/2010/main" val="1564216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E7542934-8686-4290-1F33-28DF16014AE0}"/>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A13F112A-DBF0-8D44-BD27-8BB4081FFCDE}"/>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62D4F78F-25C9-9CA5-9AEA-DE9F2BB531C1}"/>
              </a:ext>
            </a:extLst>
          </p:cNvPr>
          <p:cNvSpPr>
            <a:spLocks noGrp="1"/>
          </p:cNvSpPr>
          <p:nvPr>
            <p:ph type="dt" sz="half" idx="10"/>
          </p:nvPr>
        </p:nvSpPr>
        <p:spPr/>
        <p:txBody>
          <a:bodyPr/>
          <a:lstStyle/>
          <a:p>
            <a:fld id="{191A3570-DD0C-4EFF-BF9E-7DAC719681B5}" type="datetimeFigureOut">
              <a:rPr lang="sl-SI" smtClean="0"/>
              <a:t>2. 05. 2024</a:t>
            </a:fld>
            <a:endParaRPr lang="sl-SI"/>
          </a:p>
        </p:txBody>
      </p:sp>
      <p:sp>
        <p:nvSpPr>
          <p:cNvPr id="5" name="Označba mesta noge 4">
            <a:extLst>
              <a:ext uri="{FF2B5EF4-FFF2-40B4-BE49-F238E27FC236}">
                <a16:creationId xmlns:a16="http://schemas.microsoft.com/office/drawing/2014/main" id="{84826E57-0C08-3633-FC8F-A080BB8913BA}"/>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2700FA77-1DAA-796E-1BAA-FEC30D4112EA}"/>
              </a:ext>
            </a:extLst>
          </p:cNvPr>
          <p:cNvSpPr>
            <a:spLocks noGrp="1"/>
          </p:cNvSpPr>
          <p:nvPr>
            <p:ph type="sldNum" sz="quarter" idx="12"/>
          </p:nvPr>
        </p:nvSpPr>
        <p:spPr/>
        <p:txBody>
          <a:bodyPr/>
          <a:lstStyle/>
          <a:p>
            <a:fld id="{E0801D76-702B-457C-B047-BD09C55C4A26}" type="slidenum">
              <a:rPr lang="sl-SI" smtClean="0"/>
              <a:t>‹#›</a:t>
            </a:fld>
            <a:endParaRPr lang="sl-SI"/>
          </a:p>
        </p:txBody>
      </p:sp>
    </p:spTree>
    <p:extLst>
      <p:ext uri="{BB962C8B-B14F-4D97-AF65-F5344CB8AC3E}">
        <p14:creationId xmlns:p14="http://schemas.microsoft.com/office/powerpoint/2010/main" val="2852891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BD26BC0-990F-7417-FA5A-891DB1B1828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4D9BC83F-7B3C-9064-5CBB-A2A636E982CA}"/>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7B698FA5-FB57-B1B4-03E4-531700EFB32C}"/>
              </a:ext>
            </a:extLst>
          </p:cNvPr>
          <p:cNvSpPr>
            <a:spLocks noGrp="1"/>
          </p:cNvSpPr>
          <p:nvPr>
            <p:ph type="dt" sz="half" idx="10"/>
          </p:nvPr>
        </p:nvSpPr>
        <p:spPr/>
        <p:txBody>
          <a:bodyPr/>
          <a:lstStyle/>
          <a:p>
            <a:fld id="{191A3570-DD0C-4EFF-BF9E-7DAC719681B5}" type="datetimeFigureOut">
              <a:rPr lang="sl-SI" smtClean="0"/>
              <a:t>2. 05. 2024</a:t>
            </a:fld>
            <a:endParaRPr lang="sl-SI"/>
          </a:p>
        </p:txBody>
      </p:sp>
      <p:sp>
        <p:nvSpPr>
          <p:cNvPr id="5" name="Označba mesta noge 4">
            <a:extLst>
              <a:ext uri="{FF2B5EF4-FFF2-40B4-BE49-F238E27FC236}">
                <a16:creationId xmlns:a16="http://schemas.microsoft.com/office/drawing/2014/main" id="{8C2EC63A-668D-1EFB-702B-EEBD1D18E42A}"/>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C89D84E6-F769-A540-D1E5-9456F4D8D415}"/>
              </a:ext>
            </a:extLst>
          </p:cNvPr>
          <p:cNvSpPr>
            <a:spLocks noGrp="1"/>
          </p:cNvSpPr>
          <p:nvPr>
            <p:ph type="sldNum" sz="quarter" idx="12"/>
          </p:nvPr>
        </p:nvSpPr>
        <p:spPr/>
        <p:txBody>
          <a:bodyPr/>
          <a:lstStyle/>
          <a:p>
            <a:fld id="{E0801D76-702B-457C-B047-BD09C55C4A26}" type="slidenum">
              <a:rPr lang="sl-SI" smtClean="0"/>
              <a:t>‹#›</a:t>
            </a:fld>
            <a:endParaRPr lang="sl-SI"/>
          </a:p>
        </p:txBody>
      </p:sp>
    </p:spTree>
    <p:extLst>
      <p:ext uri="{BB962C8B-B14F-4D97-AF65-F5344CB8AC3E}">
        <p14:creationId xmlns:p14="http://schemas.microsoft.com/office/powerpoint/2010/main" val="2220594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8713657-B5F4-791B-0344-4BE552447F0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3A5D190D-BF45-71E4-40CE-F99EE6075CE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29ECB993-39FB-844F-4C21-C1AF0AFDB6B7}"/>
              </a:ext>
            </a:extLst>
          </p:cNvPr>
          <p:cNvSpPr>
            <a:spLocks noGrp="1"/>
          </p:cNvSpPr>
          <p:nvPr>
            <p:ph type="dt" sz="half" idx="10"/>
          </p:nvPr>
        </p:nvSpPr>
        <p:spPr/>
        <p:txBody>
          <a:bodyPr/>
          <a:lstStyle/>
          <a:p>
            <a:fld id="{191A3570-DD0C-4EFF-BF9E-7DAC719681B5}" type="datetimeFigureOut">
              <a:rPr lang="sl-SI" smtClean="0"/>
              <a:t>2. 05. 2024</a:t>
            </a:fld>
            <a:endParaRPr lang="sl-SI"/>
          </a:p>
        </p:txBody>
      </p:sp>
      <p:sp>
        <p:nvSpPr>
          <p:cNvPr id="5" name="Označba mesta noge 4">
            <a:extLst>
              <a:ext uri="{FF2B5EF4-FFF2-40B4-BE49-F238E27FC236}">
                <a16:creationId xmlns:a16="http://schemas.microsoft.com/office/drawing/2014/main" id="{61E68FDC-9995-95BF-1663-DFAF5463017C}"/>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196D8218-C119-58C0-BD50-82B1004BF6A9}"/>
              </a:ext>
            </a:extLst>
          </p:cNvPr>
          <p:cNvSpPr>
            <a:spLocks noGrp="1"/>
          </p:cNvSpPr>
          <p:nvPr>
            <p:ph type="sldNum" sz="quarter" idx="12"/>
          </p:nvPr>
        </p:nvSpPr>
        <p:spPr/>
        <p:txBody>
          <a:bodyPr/>
          <a:lstStyle/>
          <a:p>
            <a:fld id="{E0801D76-702B-457C-B047-BD09C55C4A26}" type="slidenum">
              <a:rPr lang="sl-SI" smtClean="0"/>
              <a:t>‹#›</a:t>
            </a:fld>
            <a:endParaRPr lang="sl-SI"/>
          </a:p>
        </p:txBody>
      </p:sp>
    </p:spTree>
    <p:extLst>
      <p:ext uri="{BB962C8B-B14F-4D97-AF65-F5344CB8AC3E}">
        <p14:creationId xmlns:p14="http://schemas.microsoft.com/office/powerpoint/2010/main" val="849584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478017-7FE2-6054-8F74-CBC3D4CF432E}"/>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D33D51F7-DC7D-B6EC-670C-266929C3849B}"/>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902EA4DE-747A-F17C-51E6-11B16DA23346}"/>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8CE8A67A-36C6-5CCF-8B1F-3B98E778AA04}"/>
              </a:ext>
            </a:extLst>
          </p:cNvPr>
          <p:cNvSpPr>
            <a:spLocks noGrp="1"/>
          </p:cNvSpPr>
          <p:nvPr>
            <p:ph type="dt" sz="half" idx="10"/>
          </p:nvPr>
        </p:nvSpPr>
        <p:spPr/>
        <p:txBody>
          <a:bodyPr/>
          <a:lstStyle/>
          <a:p>
            <a:fld id="{191A3570-DD0C-4EFF-BF9E-7DAC719681B5}" type="datetimeFigureOut">
              <a:rPr lang="sl-SI" smtClean="0"/>
              <a:t>2. 05. 2024</a:t>
            </a:fld>
            <a:endParaRPr lang="sl-SI"/>
          </a:p>
        </p:txBody>
      </p:sp>
      <p:sp>
        <p:nvSpPr>
          <p:cNvPr id="6" name="Označba mesta noge 5">
            <a:extLst>
              <a:ext uri="{FF2B5EF4-FFF2-40B4-BE49-F238E27FC236}">
                <a16:creationId xmlns:a16="http://schemas.microsoft.com/office/drawing/2014/main" id="{6D946D7C-AC3E-2984-B768-EE3C1A9F1CC7}"/>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7AC61A3C-39B9-2F9E-C078-2C52B1089609}"/>
              </a:ext>
            </a:extLst>
          </p:cNvPr>
          <p:cNvSpPr>
            <a:spLocks noGrp="1"/>
          </p:cNvSpPr>
          <p:nvPr>
            <p:ph type="sldNum" sz="quarter" idx="12"/>
          </p:nvPr>
        </p:nvSpPr>
        <p:spPr/>
        <p:txBody>
          <a:bodyPr/>
          <a:lstStyle/>
          <a:p>
            <a:fld id="{E0801D76-702B-457C-B047-BD09C55C4A26}" type="slidenum">
              <a:rPr lang="sl-SI" smtClean="0"/>
              <a:t>‹#›</a:t>
            </a:fld>
            <a:endParaRPr lang="sl-SI"/>
          </a:p>
        </p:txBody>
      </p:sp>
    </p:spTree>
    <p:extLst>
      <p:ext uri="{BB962C8B-B14F-4D97-AF65-F5344CB8AC3E}">
        <p14:creationId xmlns:p14="http://schemas.microsoft.com/office/powerpoint/2010/main" val="4261699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351871B-967C-97A0-E788-411A45AF7013}"/>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5D9A92A0-2706-9D7E-2C98-3351B801F4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85023D30-3B7B-0AA5-694E-BE1C98C9E926}"/>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9F51A0AE-382F-11CE-8F18-AB72205D61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AEA33F0F-51E9-9933-34F0-631A7C03AF68}"/>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19F1EABA-BBE4-B60A-CE97-7F5A23F39DF6}"/>
              </a:ext>
            </a:extLst>
          </p:cNvPr>
          <p:cNvSpPr>
            <a:spLocks noGrp="1"/>
          </p:cNvSpPr>
          <p:nvPr>
            <p:ph type="dt" sz="half" idx="10"/>
          </p:nvPr>
        </p:nvSpPr>
        <p:spPr/>
        <p:txBody>
          <a:bodyPr/>
          <a:lstStyle/>
          <a:p>
            <a:fld id="{191A3570-DD0C-4EFF-BF9E-7DAC719681B5}" type="datetimeFigureOut">
              <a:rPr lang="sl-SI" smtClean="0"/>
              <a:t>2. 05. 2024</a:t>
            </a:fld>
            <a:endParaRPr lang="sl-SI"/>
          </a:p>
        </p:txBody>
      </p:sp>
      <p:sp>
        <p:nvSpPr>
          <p:cNvPr id="8" name="Označba mesta noge 7">
            <a:extLst>
              <a:ext uri="{FF2B5EF4-FFF2-40B4-BE49-F238E27FC236}">
                <a16:creationId xmlns:a16="http://schemas.microsoft.com/office/drawing/2014/main" id="{27344DBA-FFDA-A63F-4D73-160CCC3D9E09}"/>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557C9C22-CDAC-E52E-037A-2E09375135D1}"/>
              </a:ext>
            </a:extLst>
          </p:cNvPr>
          <p:cNvSpPr>
            <a:spLocks noGrp="1"/>
          </p:cNvSpPr>
          <p:nvPr>
            <p:ph type="sldNum" sz="quarter" idx="12"/>
          </p:nvPr>
        </p:nvSpPr>
        <p:spPr/>
        <p:txBody>
          <a:bodyPr/>
          <a:lstStyle/>
          <a:p>
            <a:fld id="{E0801D76-702B-457C-B047-BD09C55C4A26}" type="slidenum">
              <a:rPr lang="sl-SI" smtClean="0"/>
              <a:t>‹#›</a:t>
            </a:fld>
            <a:endParaRPr lang="sl-SI"/>
          </a:p>
        </p:txBody>
      </p:sp>
    </p:spTree>
    <p:extLst>
      <p:ext uri="{BB962C8B-B14F-4D97-AF65-F5344CB8AC3E}">
        <p14:creationId xmlns:p14="http://schemas.microsoft.com/office/powerpoint/2010/main" val="4084275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C2CD2E9-8680-2682-1D39-FCEA3DFE9A0D}"/>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D3F92E07-7355-6088-C632-F2266FD2E35A}"/>
              </a:ext>
            </a:extLst>
          </p:cNvPr>
          <p:cNvSpPr>
            <a:spLocks noGrp="1"/>
          </p:cNvSpPr>
          <p:nvPr>
            <p:ph type="dt" sz="half" idx="10"/>
          </p:nvPr>
        </p:nvSpPr>
        <p:spPr/>
        <p:txBody>
          <a:bodyPr/>
          <a:lstStyle/>
          <a:p>
            <a:fld id="{191A3570-DD0C-4EFF-BF9E-7DAC719681B5}" type="datetimeFigureOut">
              <a:rPr lang="sl-SI" smtClean="0"/>
              <a:t>2. 05. 2024</a:t>
            </a:fld>
            <a:endParaRPr lang="sl-SI"/>
          </a:p>
        </p:txBody>
      </p:sp>
      <p:sp>
        <p:nvSpPr>
          <p:cNvPr id="4" name="Označba mesta noge 3">
            <a:extLst>
              <a:ext uri="{FF2B5EF4-FFF2-40B4-BE49-F238E27FC236}">
                <a16:creationId xmlns:a16="http://schemas.microsoft.com/office/drawing/2014/main" id="{1BE85D47-8266-B50B-03F6-FC842F41AB6C}"/>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1886BF73-D507-3952-5C0A-9A7E0B34E3E1}"/>
              </a:ext>
            </a:extLst>
          </p:cNvPr>
          <p:cNvSpPr>
            <a:spLocks noGrp="1"/>
          </p:cNvSpPr>
          <p:nvPr>
            <p:ph type="sldNum" sz="quarter" idx="12"/>
          </p:nvPr>
        </p:nvSpPr>
        <p:spPr/>
        <p:txBody>
          <a:bodyPr/>
          <a:lstStyle/>
          <a:p>
            <a:fld id="{E0801D76-702B-457C-B047-BD09C55C4A26}" type="slidenum">
              <a:rPr lang="sl-SI" smtClean="0"/>
              <a:t>‹#›</a:t>
            </a:fld>
            <a:endParaRPr lang="sl-SI"/>
          </a:p>
        </p:txBody>
      </p:sp>
    </p:spTree>
    <p:extLst>
      <p:ext uri="{BB962C8B-B14F-4D97-AF65-F5344CB8AC3E}">
        <p14:creationId xmlns:p14="http://schemas.microsoft.com/office/powerpoint/2010/main" val="396938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542A679D-6383-23E8-D8AA-D860DA3D617D}"/>
              </a:ext>
            </a:extLst>
          </p:cNvPr>
          <p:cNvSpPr>
            <a:spLocks noGrp="1"/>
          </p:cNvSpPr>
          <p:nvPr>
            <p:ph type="dt" sz="half" idx="10"/>
          </p:nvPr>
        </p:nvSpPr>
        <p:spPr/>
        <p:txBody>
          <a:bodyPr/>
          <a:lstStyle/>
          <a:p>
            <a:fld id="{191A3570-DD0C-4EFF-BF9E-7DAC719681B5}" type="datetimeFigureOut">
              <a:rPr lang="sl-SI" smtClean="0"/>
              <a:t>2. 05. 2024</a:t>
            </a:fld>
            <a:endParaRPr lang="sl-SI"/>
          </a:p>
        </p:txBody>
      </p:sp>
      <p:sp>
        <p:nvSpPr>
          <p:cNvPr id="3" name="Označba mesta noge 2">
            <a:extLst>
              <a:ext uri="{FF2B5EF4-FFF2-40B4-BE49-F238E27FC236}">
                <a16:creationId xmlns:a16="http://schemas.microsoft.com/office/drawing/2014/main" id="{6C05B602-3473-307D-E594-4C0638F1ACEB}"/>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D4E0AE7A-1FCB-CE34-B240-F6E03578E006}"/>
              </a:ext>
            </a:extLst>
          </p:cNvPr>
          <p:cNvSpPr>
            <a:spLocks noGrp="1"/>
          </p:cNvSpPr>
          <p:nvPr>
            <p:ph type="sldNum" sz="quarter" idx="12"/>
          </p:nvPr>
        </p:nvSpPr>
        <p:spPr/>
        <p:txBody>
          <a:bodyPr/>
          <a:lstStyle/>
          <a:p>
            <a:fld id="{E0801D76-702B-457C-B047-BD09C55C4A26}" type="slidenum">
              <a:rPr lang="sl-SI" smtClean="0"/>
              <a:t>‹#›</a:t>
            </a:fld>
            <a:endParaRPr lang="sl-SI"/>
          </a:p>
        </p:txBody>
      </p:sp>
    </p:spTree>
    <p:extLst>
      <p:ext uri="{BB962C8B-B14F-4D97-AF65-F5344CB8AC3E}">
        <p14:creationId xmlns:p14="http://schemas.microsoft.com/office/powerpoint/2010/main" val="267713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209B92E-147C-368D-0647-C90B4250F1B6}"/>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0F3FD083-2C8C-1503-9ECE-46369DBDF9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9F40E0D4-05B5-A0A8-526E-CFDE0D463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177F12CB-7F03-FDBF-9DFF-5EC3AC18404A}"/>
              </a:ext>
            </a:extLst>
          </p:cNvPr>
          <p:cNvSpPr>
            <a:spLocks noGrp="1"/>
          </p:cNvSpPr>
          <p:nvPr>
            <p:ph type="dt" sz="half" idx="10"/>
          </p:nvPr>
        </p:nvSpPr>
        <p:spPr/>
        <p:txBody>
          <a:bodyPr/>
          <a:lstStyle/>
          <a:p>
            <a:fld id="{191A3570-DD0C-4EFF-BF9E-7DAC719681B5}" type="datetimeFigureOut">
              <a:rPr lang="sl-SI" smtClean="0"/>
              <a:t>2. 05. 2024</a:t>
            </a:fld>
            <a:endParaRPr lang="sl-SI"/>
          </a:p>
        </p:txBody>
      </p:sp>
      <p:sp>
        <p:nvSpPr>
          <p:cNvPr id="6" name="Označba mesta noge 5">
            <a:extLst>
              <a:ext uri="{FF2B5EF4-FFF2-40B4-BE49-F238E27FC236}">
                <a16:creationId xmlns:a16="http://schemas.microsoft.com/office/drawing/2014/main" id="{394C4735-B31A-359C-9C35-3BC375FA8E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762A967A-E959-7145-821F-32C227D617D1}"/>
              </a:ext>
            </a:extLst>
          </p:cNvPr>
          <p:cNvSpPr>
            <a:spLocks noGrp="1"/>
          </p:cNvSpPr>
          <p:nvPr>
            <p:ph type="sldNum" sz="quarter" idx="12"/>
          </p:nvPr>
        </p:nvSpPr>
        <p:spPr/>
        <p:txBody>
          <a:bodyPr/>
          <a:lstStyle/>
          <a:p>
            <a:fld id="{E0801D76-702B-457C-B047-BD09C55C4A26}" type="slidenum">
              <a:rPr lang="sl-SI" smtClean="0"/>
              <a:t>‹#›</a:t>
            </a:fld>
            <a:endParaRPr lang="sl-SI"/>
          </a:p>
        </p:txBody>
      </p:sp>
    </p:spTree>
    <p:extLst>
      <p:ext uri="{BB962C8B-B14F-4D97-AF65-F5344CB8AC3E}">
        <p14:creationId xmlns:p14="http://schemas.microsoft.com/office/powerpoint/2010/main" val="3367582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8F948CA-BA77-D754-A7BF-5FDC8644FC68}"/>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A645287E-1088-CBB2-9A48-287CA19690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4693C024-15E0-418B-6921-32529CF9E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852AEBFB-9F8E-25C4-90BE-93A2A366FF2D}"/>
              </a:ext>
            </a:extLst>
          </p:cNvPr>
          <p:cNvSpPr>
            <a:spLocks noGrp="1"/>
          </p:cNvSpPr>
          <p:nvPr>
            <p:ph type="dt" sz="half" idx="10"/>
          </p:nvPr>
        </p:nvSpPr>
        <p:spPr/>
        <p:txBody>
          <a:bodyPr/>
          <a:lstStyle/>
          <a:p>
            <a:fld id="{191A3570-DD0C-4EFF-BF9E-7DAC719681B5}" type="datetimeFigureOut">
              <a:rPr lang="sl-SI" smtClean="0"/>
              <a:t>2. 05. 2024</a:t>
            </a:fld>
            <a:endParaRPr lang="sl-SI"/>
          </a:p>
        </p:txBody>
      </p:sp>
      <p:sp>
        <p:nvSpPr>
          <p:cNvPr id="6" name="Označba mesta noge 5">
            <a:extLst>
              <a:ext uri="{FF2B5EF4-FFF2-40B4-BE49-F238E27FC236}">
                <a16:creationId xmlns:a16="http://schemas.microsoft.com/office/drawing/2014/main" id="{7D8CE48A-0EC1-D350-5FED-9C13E9D550E0}"/>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BCDBD56C-E725-3311-2AC5-0F405A07FDD2}"/>
              </a:ext>
            </a:extLst>
          </p:cNvPr>
          <p:cNvSpPr>
            <a:spLocks noGrp="1"/>
          </p:cNvSpPr>
          <p:nvPr>
            <p:ph type="sldNum" sz="quarter" idx="12"/>
          </p:nvPr>
        </p:nvSpPr>
        <p:spPr/>
        <p:txBody>
          <a:bodyPr/>
          <a:lstStyle/>
          <a:p>
            <a:fld id="{E0801D76-702B-457C-B047-BD09C55C4A26}" type="slidenum">
              <a:rPr lang="sl-SI" smtClean="0"/>
              <a:t>‹#›</a:t>
            </a:fld>
            <a:endParaRPr lang="sl-SI"/>
          </a:p>
        </p:txBody>
      </p:sp>
    </p:spTree>
    <p:extLst>
      <p:ext uri="{BB962C8B-B14F-4D97-AF65-F5344CB8AC3E}">
        <p14:creationId xmlns:p14="http://schemas.microsoft.com/office/powerpoint/2010/main" val="892115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6203F20F-07DF-E204-E5D1-8B768532C8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1176280-FB72-F6A1-58F8-12169586FF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2B018B94-83F0-5E42-4DBB-C46A19E1AE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91A3570-DD0C-4EFF-BF9E-7DAC719681B5}" type="datetimeFigureOut">
              <a:rPr lang="sl-SI" smtClean="0"/>
              <a:t>2. 05. 2024</a:t>
            </a:fld>
            <a:endParaRPr lang="sl-SI"/>
          </a:p>
        </p:txBody>
      </p:sp>
      <p:sp>
        <p:nvSpPr>
          <p:cNvPr id="5" name="Označba mesta noge 4">
            <a:extLst>
              <a:ext uri="{FF2B5EF4-FFF2-40B4-BE49-F238E27FC236}">
                <a16:creationId xmlns:a16="http://schemas.microsoft.com/office/drawing/2014/main" id="{BD61FC15-8847-0564-DB7E-825C164091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sl-SI"/>
          </a:p>
        </p:txBody>
      </p:sp>
      <p:sp>
        <p:nvSpPr>
          <p:cNvPr id="6" name="Označba mesta številke diapozitiva 5">
            <a:extLst>
              <a:ext uri="{FF2B5EF4-FFF2-40B4-BE49-F238E27FC236}">
                <a16:creationId xmlns:a16="http://schemas.microsoft.com/office/drawing/2014/main" id="{2FF89321-9EAD-12B3-366B-F2F7F7E304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0801D76-702B-457C-B047-BD09C55C4A26}" type="slidenum">
              <a:rPr lang="sl-SI" smtClean="0"/>
              <a:t>‹#›</a:t>
            </a:fld>
            <a:endParaRPr lang="sl-SI"/>
          </a:p>
        </p:txBody>
      </p:sp>
    </p:spTree>
    <p:extLst>
      <p:ext uri="{BB962C8B-B14F-4D97-AF65-F5344CB8AC3E}">
        <p14:creationId xmlns:p14="http://schemas.microsoft.com/office/powerpoint/2010/main" val="32702154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2425E6-2C59-BAE1-2F42-FCEC415AC029}"/>
              </a:ext>
            </a:extLst>
          </p:cNvPr>
          <p:cNvSpPr>
            <a:spLocks noGrp="1"/>
          </p:cNvSpPr>
          <p:nvPr>
            <p:ph type="ctrTitle"/>
          </p:nvPr>
        </p:nvSpPr>
        <p:spPr/>
        <p:txBody>
          <a:bodyPr/>
          <a:lstStyle/>
          <a:p>
            <a:r>
              <a:rPr lang="sl-SI" dirty="0"/>
              <a:t>Vozeča ploščad nadgradnja</a:t>
            </a:r>
          </a:p>
        </p:txBody>
      </p:sp>
      <p:sp>
        <p:nvSpPr>
          <p:cNvPr id="3" name="Podnaslov 2">
            <a:extLst>
              <a:ext uri="{FF2B5EF4-FFF2-40B4-BE49-F238E27FC236}">
                <a16:creationId xmlns:a16="http://schemas.microsoft.com/office/drawing/2014/main" id="{15512582-2AE8-37B1-8467-C3EE78B57262}"/>
              </a:ext>
            </a:extLst>
          </p:cNvPr>
          <p:cNvSpPr>
            <a:spLocks noGrp="1"/>
          </p:cNvSpPr>
          <p:nvPr>
            <p:ph type="subTitle" idx="1"/>
          </p:nvPr>
        </p:nvSpPr>
        <p:spPr/>
        <p:txBody>
          <a:bodyPr/>
          <a:lstStyle/>
          <a:p>
            <a:endParaRPr lang="sl-SI"/>
          </a:p>
        </p:txBody>
      </p:sp>
    </p:spTree>
    <p:extLst>
      <p:ext uri="{BB962C8B-B14F-4D97-AF65-F5344CB8AC3E}">
        <p14:creationId xmlns:p14="http://schemas.microsoft.com/office/powerpoint/2010/main" val="1913535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356AC52-527A-74AC-EFA0-E26584E8BF02}"/>
              </a:ext>
            </a:extLst>
          </p:cNvPr>
          <p:cNvSpPr>
            <a:spLocks noGrp="1"/>
          </p:cNvSpPr>
          <p:nvPr>
            <p:ph type="title"/>
          </p:nvPr>
        </p:nvSpPr>
        <p:spPr/>
        <p:txBody>
          <a:bodyPr/>
          <a:lstStyle/>
          <a:p>
            <a:r>
              <a:rPr lang="sl-SI" dirty="0"/>
              <a:t>Osnovna naloga</a:t>
            </a:r>
          </a:p>
        </p:txBody>
      </p:sp>
      <p:pic>
        <p:nvPicPr>
          <p:cNvPr id="5" name="Označba mesta vsebine 4">
            <a:extLst>
              <a:ext uri="{FF2B5EF4-FFF2-40B4-BE49-F238E27FC236}">
                <a16:creationId xmlns:a16="http://schemas.microsoft.com/office/drawing/2014/main" id="{9D5C1C27-DAE3-F0FD-F207-D500C06F262C}"/>
              </a:ext>
            </a:extLst>
          </p:cNvPr>
          <p:cNvPicPr>
            <a:picLocks noGrp="1" noChangeAspect="1"/>
          </p:cNvPicPr>
          <p:nvPr>
            <p:ph idx="1"/>
          </p:nvPr>
        </p:nvPicPr>
        <p:blipFill>
          <a:blip r:embed="rId2"/>
          <a:stretch>
            <a:fillRect/>
          </a:stretch>
        </p:blipFill>
        <p:spPr>
          <a:xfrm>
            <a:off x="8515350" y="1215568"/>
            <a:ext cx="2838450" cy="1857375"/>
          </a:xfrm>
        </p:spPr>
      </p:pic>
      <p:sp>
        <p:nvSpPr>
          <p:cNvPr id="6" name="PoljeZBesedilom 5">
            <a:extLst>
              <a:ext uri="{FF2B5EF4-FFF2-40B4-BE49-F238E27FC236}">
                <a16:creationId xmlns:a16="http://schemas.microsoft.com/office/drawing/2014/main" id="{BEF23453-774A-1899-FCFD-6AD4667BAFC0}"/>
              </a:ext>
            </a:extLst>
          </p:cNvPr>
          <p:cNvSpPr txBox="1"/>
          <p:nvPr/>
        </p:nvSpPr>
        <p:spPr>
          <a:xfrm>
            <a:off x="508724" y="1674674"/>
            <a:ext cx="7249886" cy="1754326"/>
          </a:xfrm>
          <a:prstGeom prst="rect">
            <a:avLst/>
          </a:prstGeom>
          <a:noFill/>
        </p:spPr>
        <p:txBody>
          <a:bodyPr wrap="square" rtlCol="0">
            <a:spAutoFit/>
          </a:bodyPr>
          <a:lstStyle/>
          <a:p>
            <a:r>
              <a:rPr lang="sl-SI" sz="1800" kern="150" dirty="0">
                <a:effectLst/>
                <a:latin typeface="Liberation Serif"/>
                <a:ea typeface="SimSun" panose="02010600030101010101" pitchFamily="2" charset="-122"/>
                <a:cs typeface="Arial" panose="020B0604020202020204" pitchFamily="34" charset="0"/>
              </a:rPr>
              <a:t>Napiši program, ki ob zagonu prikaže okno, na katerem je ploščad (</a:t>
            </a:r>
            <a:r>
              <a:rPr lang="sl-SI" sz="1800" kern="150" dirty="0">
                <a:effectLst/>
                <a:latin typeface="+mj-lt"/>
                <a:ea typeface="SimSun" panose="02010600030101010101" pitchFamily="2" charset="-122"/>
                <a:cs typeface="Arial" panose="020B0604020202020204" pitchFamily="34" charset="0"/>
              </a:rPr>
              <a:t>pravokotnik</a:t>
            </a:r>
            <a:r>
              <a:rPr lang="sl-SI" sz="1800" kern="150" dirty="0">
                <a:effectLst/>
                <a:latin typeface="Liberation Serif"/>
                <a:ea typeface="SimSun" panose="02010600030101010101" pitchFamily="2" charset="-122"/>
                <a:cs typeface="Arial" panose="020B0604020202020204" pitchFamily="34" charset="0"/>
              </a:rPr>
              <a:t>), ki se giblje levo in desno, od točke (10, 10) do točke (300, 10) (vedno je cel </a:t>
            </a:r>
            <a:r>
              <a:rPr lang="sl-SI" sz="1800" kern="150" dirty="0">
                <a:effectLst/>
                <a:latin typeface="Aptos (Telo)"/>
                <a:ea typeface="SimSun" panose="02010600030101010101" pitchFamily="2" charset="-122"/>
                <a:cs typeface="Arial" panose="020B0604020202020204" pitchFamily="34" charset="0"/>
              </a:rPr>
              <a:t>pravokotnik</a:t>
            </a:r>
            <a:r>
              <a:rPr lang="sl-SI" sz="1800" kern="150" dirty="0">
                <a:effectLst/>
                <a:latin typeface="Liberation Serif"/>
                <a:ea typeface="SimSun" panose="02010600030101010101" pitchFamily="2" charset="-122"/>
                <a:cs typeface="Arial" panose="020B0604020202020204" pitchFamily="34" charset="0"/>
              </a:rPr>
              <a:t> znotraj točk). Na začetku miruje. Ob kliku na gumb „Začni", ki takrat spremeni napis v "Ustavi", se začne gibati v desno. Ko zadene v rob, spremeni smer. Ob kliku na gumb z napisom "Ustavi" se seveda ustavi, napis na gumbu pa se spremni v „Začni".</a:t>
            </a:r>
          </a:p>
        </p:txBody>
      </p:sp>
      <p:sp>
        <p:nvSpPr>
          <p:cNvPr id="7" name="PoljeZBesedilom 6">
            <a:extLst>
              <a:ext uri="{FF2B5EF4-FFF2-40B4-BE49-F238E27FC236}">
                <a16:creationId xmlns:a16="http://schemas.microsoft.com/office/drawing/2014/main" id="{26496C40-B7D4-8ABC-9C5F-F690FC53B9ED}"/>
              </a:ext>
            </a:extLst>
          </p:cNvPr>
          <p:cNvSpPr txBox="1"/>
          <p:nvPr/>
        </p:nvSpPr>
        <p:spPr>
          <a:xfrm>
            <a:off x="508723" y="3446296"/>
            <a:ext cx="7824393" cy="923330"/>
          </a:xfrm>
          <a:prstGeom prst="rect">
            <a:avLst/>
          </a:prstGeom>
          <a:noFill/>
        </p:spPr>
        <p:txBody>
          <a:bodyPr wrap="square" rtlCol="0">
            <a:spAutoFit/>
          </a:bodyPr>
          <a:lstStyle/>
          <a:p>
            <a:r>
              <a:rPr lang="sl-SI" dirty="0"/>
              <a:t>Da se bo ploščad premikala, moramo definirati dve spremenljivki tipa </a:t>
            </a:r>
            <a:r>
              <a:rPr lang="sl-SI" dirty="0" err="1"/>
              <a:t>bool</a:t>
            </a:r>
            <a:r>
              <a:rPr lang="sl-SI" dirty="0"/>
              <a:t>, ki nama bosta povedali ali se ploščad premika in ali se premika v desno smer.</a:t>
            </a:r>
          </a:p>
          <a:p>
            <a:endParaRPr lang="sl-SI" dirty="0"/>
          </a:p>
        </p:txBody>
      </p:sp>
      <p:pic>
        <p:nvPicPr>
          <p:cNvPr id="9" name="Slika 8">
            <a:extLst>
              <a:ext uri="{FF2B5EF4-FFF2-40B4-BE49-F238E27FC236}">
                <a16:creationId xmlns:a16="http://schemas.microsoft.com/office/drawing/2014/main" id="{21265FDC-A8C4-1F81-6E49-C39597CA5F4E}"/>
              </a:ext>
            </a:extLst>
          </p:cNvPr>
          <p:cNvPicPr>
            <a:picLocks noChangeAspect="1"/>
          </p:cNvPicPr>
          <p:nvPr/>
        </p:nvPicPr>
        <p:blipFill>
          <a:blip r:embed="rId3"/>
          <a:stretch>
            <a:fillRect/>
          </a:stretch>
        </p:blipFill>
        <p:spPr>
          <a:xfrm>
            <a:off x="8515350" y="3504070"/>
            <a:ext cx="2476500" cy="561975"/>
          </a:xfrm>
          <a:prstGeom prst="rect">
            <a:avLst/>
          </a:prstGeom>
        </p:spPr>
      </p:pic>
      <p:pic>
        <p:nvPicPr>
          <p:cNvPr id="11" name="Slika 10">
            <a:extLst>
              <a:ext uri="{FF2B5EF4-FFF2-40B4-BE49-F238E27FC236}">
                <a16:creationId xmlns:a16="http://schemas.microsoft.com/office/drawing/2014/main" id="{2B060AA1-8F91-78D4-0344-4DE4ED929AF1}"/>
              </a:ext>
            </a:extLst>
          </p:cNvPr>
          <p:cNvPicPr>
            <a:picLocks noChangeAspect="1"/>
          </p:cNvPicPr>
          <p:nvPr/>
        </p:nvPicPr>
        <p:blipFill>
          <a:blip r:embed="rId4"/>
          <a:stretch>
            <a:fillRect/>
          </a:stretch>
        </p:blipFill>
        <p:spPr>
          <a:xfrm>
            <a:off x="6876209" y="4077145"/>
            <a:ext cx="5209400" cy="2659217"/>
          </a:xfrm>
          <a:prstGeom prst="rect">
            <a:avLst/>
          </a:prstGeom>
        </p:spPr>
      </p:pic>
      <p:sp>
        <p:nvSpPr>
          <p:cNvPr id="12" name="PoljeZBesedilom 11">
            <a:extLst>
              <a:ext uri="{FF2B5EF4-FFF2-40B4-BE49-F238E27FC236}">
                <a16:creationId xmlns:a16="http://schemas.microsoft.com/office/drawing/2014/main" id="{50DC2B37-42E2-89DB-95C2-02CA82790D75}"/>
              </a:ext>
            </a:extLst>
          </p:cNvPr>
          <p:cNvSpPr txBox="1"/>
          <p:nvPr/>
        </p:nvSpPr>
        <p:spPr>
          <a:xfrm>
            <a:off x="508723" y="4157932"/>
            <a:ext cx="6298239" cy="2308324"/>
          </a:xfrm>
          <a:prstGeom prst="rect">
            <a:avLst/>
          </a:prstGeom>
          <a:noFill/>
        </p:spPr>
        <p:txBody>
          <a:bodyPr wrap="square" rtlCol="0">
            <a:spAutoFit/>
          </a:bodyPr>
          <a:lstStyle/>
          <a:p>
            <a:r>
              <a:rPr lang="sl-SI" dirty="0"/>
              <a:t>Ko bomo pritisnili na gumb, bomo spremenili logično vrednost spremenljivke se premika in ustrezno popravili tekst na gumbu, ter stanje </a:t>
            </a:r>
            <a:r>
              <a:rPr lang="sl-SI" dirty="0" err="1"/>
              <a:t>timer</a:t>
            </a:r>
            <a:r>
              <a:rPr lang="sl-SI" dirty="0"/>
              <a:t>-ja.</a:t>
            </a:r>
          </a:p>
          <a:p>
            <a:r>
              <a:rPr lang="sl-SI" dirty="0"/>
              <a:t>Za vsak impulz </a:t>
            </a:r>
            <a:r>
              <a:rPr lang="sl-SI" dirty="0" err="1"/>
              <a:t>timer</a:t>
            </a:r>
            <a:r>
              <a:rPr lang="sl-SI" dirty="0"/>
              <a:t>-ja bomo poskrbeli, da se bo ploščad premaknila. To naredimo tako, da pogledamo logično spremenljivko </a:t>
            </a:r>
            <a:r>
              <a:rPr lang="sl-SI" dirty="0" err="1"/>
              <a:t>giblje_desno</a:t>
            </a:r>
            <a:r>
              <a:rPr lang="sl-SI" dirty="0"/>
              <a:t> in ploščad ustrezno premaknemo. Preveriti moramo tudi, da ploščadi ne bomo premaknili izven območja in bomo spremenili logično vrednost spremenljivke.</a:t>
            </a:r>
          </a:p>
        </p:txBody>
      </p:sp>
    </p:spTree>
    <p:extLst>
      <p:ext uri="{BB962C8B-B14F-4D97-AF65-F5344CB8AC3E}">
        <p14:creationId xmlns:p14="http://schemas.microsoft.com/office/powerpoint/2010/main" val="3031163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DCD0B6F-DACE-8579-B8EB-DAD4B464D87F}"/>
              </a:ext>
            </a:extLst>
          </p:cNvPr>
          <p:cNvSpPr>
            <a:spLocks noGrp="1"/>
          </p:cNvSpPr>
          <p:nvPr>
            <p:ph type="title"/>
          </p:nvPr>
        </p:nvSpPr>
        <p:spPr/>
        <p:txBody>
          <a:bodyPr/>
          <a:lstStyle/>
          <a:p>
            <a:r>
              <a:rPr lang="sl-SI" dirty="0"/>
              <a:t>Dodatne zahteve</a:t>
            </a:r>
          </a:p>
        </p:txBody>
      </p:sp>
      <p:sp>
        <p:nvSpPr>
          <p:cNvPr id="3" name="Označba mesta vsebine 2">
            <a:extLst>
              <a:ext uri="{FF2B5EF4-FFF2-40B4-BE49-F238E27FC236}">
                <a16:creationId xmlns:a16="http://schemas.microsoft.com/office/drawing/2014/main" id="{294220C6-6C26-44D9-43F0-4506F032997C}"/>
              </a:ext>
            </a:extLst>
          </p:cNvPr>
          <p:cNvSpPr>
            <a:spLocks noGrp="1"/>
          </p:cNvSpPr>
          <p:nvPr>
            <p:ph idx="1"/>
          </p:nvPr>
        </p:nvSpPr>
        <p:spPr/>
        <p:txBody>
          <a:bodyPr/>
          <a:lstStyle/>
          <a:p>
            <a:pPr marL="0" indent="0">
              <a:buNone/>
            </a:pPr>
            <a:r>
              <a:rPr lang="sl-SI" dirty="0"/>
              <a:t>Dodajmo še premik ploščadi v drugo dimenzijo. Poskrbi, da bo ploščad se premikala iz zgornjega levega kota v spodnji levi kot, nato v spodnji desni kot, potem v zgornji desni kot, nato v zgornji levi kot in tako naprej.</a:t>
            </a:r>
          </a:p>
        </p:txBody>
      </p:sp>
      <p:pic>
        <p:nvPicPr>
          <p:cNvPr id="5" name="Slika 4">
            <a:extLst>
              <a:ext uri="{FF2B5EF4-FFF2-40B4-BE49-F238E27FC236}">
                <a16:creationId xmlns:a16="http://schemas.microsoft.com/office/drawing/2014/main" id="{639264FC-61B0-753D-6F26-A96F60106FB2}"/>
              </a:ext>
            </a:extLst>
          </p:cNvPr>
          <p:cNvPicPr>
            <a:picLocks noChangeAspect="1"/>
          </p:cNvPicPr>
          <p:nvPr/>
        </p:nvPicPr>
        <p:blipFill>
          <a:blip r:embed="rId2"/>
          <a:stretch>
            <a:fillRect/>
          </a:stretch>
        </p:blipFill>
        <p:spPr>
          <a:xfrm>
            <a:off x="5350174" y="3429000"/>
            <a:ext cx="3009900" cy="3238500"/>
          </a:xfrm>
          <a:prstGeom prst="rect">
            <a:avLst/>
          </a:prstGeom>
        </p:spPr>
      </p:pic>
    </p:spTree>
    <p:extLst>
      <p:ext uri="{BB962C8B-B14F-4D97-AF65-F5344CB8AC3E}">
        <p14:creationId xmlns:p14="http://schemas.microsoft.com/office/powerpoint/2010/main" val="1653679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B35058-E235-F040-1697-D862F521F74D}"/>
              </a:ext>
            </a:extLst>
          </p:cNvPr>
          <p:cNvSpPr>
            <a:spLocks noGrp="1"/>
          </p:cNvSpPr>
          <p:nvPr>
            <p:ph type="title"/>
          </p:nvPr>
        </p:nvSpPr>
        <p:spPr/>
        <p:txBody>
          <a:bodyPr/>
          <a:lstStyle/>
          <a:p>
            <a:r>
              <a:rPr lang="sl-SI" dirty="0"/>
              <a:t>Ključni koraki reševanja dodatnih zahtev</a:t>
            </a:r>
          </a:p>
        </p:txBody>
      </p:sp>
      <p:sp>
        <p:nvSpPr>
          <p:cNvPr id="3" name="Označba mesta vsebine 2">
            <a:extLst>
              <a:ext uri="{FF2B5EF4-FFF2-40B4-BE49-F238E27FC236}">
                <a16:creationId xmlns:a16="http://schemas.microsoft.com/office/drawing/2014/main" id="{FD7B7FCA-C648-4722-AC9B-B0312F5687EF}"/>
              </a:ext>
            </a:extLst>
          </p:cNvPr>
          <p:cNvSpPr>
            <a:spLocks noGrp="1"/>
          </p:cNvSpPr>
          <p:nvPr>
            <p:ph idx="1"/>
          </p:nvPr>
        </p:nvSpPr>
        <p:spPr>
          <a:xfrm>
            <a:off x="838200" y="1825625"/>
            <a:ext cx="7242110" cy="817563"/>
          </a:xfrm>
        </p:spPr>
        <p:txBody>
          <a:bodyPr>
            <a:normAutofit/>
          </a:bodyPr>
          <a:lstStyle/>
          <a:p>
            <a:pPr marL="0" indent="0">
              <a:buNone/>
            </a:pPr>
            <a:r>
              <a:rPr lang="sl-SI" sz="1800" dirty="0"/>
              <a:t>Dodali bomo še dve novi logični spremenljivki, ki nam bosta povedali ali se gibljemo v vodoravni smeri in ali se gibljemo gor.</a:t>
            </a:r>
          </a:p>
        </p:txBody>
      </p:sp>
      <p:pic>
        <p:nvPicPr>
          <p:cNvPr id="5" name="Slika 4">
            <a:extLst>
              <a:ext uri="{FF2B5EF4-FFF2-40B4-BE49-F238E27FC236}">
                <a16:creationId xmlns:a16="http://schemas.microsoft.com/office/drawing/2014/main" id="{C65A30F9-FAF1-C603-A24E-9E2FA055688B}"/>
              </a:ext>
            </a:extLst>
          </p:cNvPr>
          <p:cNvPicPr>
            <a:picLocks noChangeAspect="1"/>
          </p:cNvPicPr>
          <p:nvPr/>
        </p:nvPicPr>
        <p:blipFill>
          <a:blip r:embed="rId2"/>
          <a:stretch>
            <a:fillRect/>
          </a:stretch>
        </p:blipFill>
        <p:spPr>
          <a:xfrm>
            <a:off x="8422477" y="1690688"/>
            <a:ext cx="3124200" cy="952500"/>
          </a:xfrm>
          <a:prstGeom prst="rect">
            <a:avLst/>
          </a:prstGeom>
        </p:spPr>
      </p:pic>
      <p:sp>
        <p:nvSpPr>
          <p:cNvPr id="6" name="PoljeZBesedilom 5">
            <a:extLst>
              <a:ext uri="{FF2B5EF4-FFF2-40B4-BE49-F238E27FC236}">
                <a16:creationId xmlns:a16="http://schemas.microsoft.com/office/drawing/2014/main" id="{C5937A9E-DFA1-7999-5665-4CCD0E6ECB03}"/>
              </a:ext>
            </a:extLst>
          </p:cNvPr>
          <p:cNvSpPr txBox="1"/>
          <p:nvPr/>
        </p:nvSpPr>
        <p:spPr>
          <a:xfrm>
            <a:off x="838200" y="2778124"/>
            <a:ext cx="3985727" cy="3693319"/>
          </a:xfrm>
          <a:prstGeom prst="rect">
            <a:avLst/>
          </a:prstGeom>
          <a:noFill/>
        </p:spPr>
        <p:txBody>
          <a:bodyPr wrap="square" rtlCol="0">
            <a:spAutoFit/>
          </a:bodyPr>
          <a:lstStyle/>
          <a:p>
            <a:r>
              <a:rPr lang="sl-SI" dirty="0"/>
              <a:t>Ko se bomo gibali v vodoravni smeri, bo logika gibanja enaka kot pri osnovni nalogi. Torej dokler bomo znotraj območja, naj se ploščad premika levo ali desno. Ko pa bomo prišli do roba območja, pa bomo spremenili dimenzijo gibanja. Hkrati moramo poskrbeti, da ustrezno spremenimo tudi smer gibanja v isti dimenziji. Torej če gibamo vodoravno in v desno in dosežemo spodnji desni kot, se moramo potem gibati navpično in kasneje tudi v levo.</a:t>
            </a:r>
          </a:p>
        </p:txBody>
      </p:sp>
      <p:pic>
        <p:nvPicPr>
          <p:cNvPr id="8" name="Slika 7">
            <a:extLst>
              <a:ext uri="{FF2B5EF4-FFF2-40B4-BE49-F238E27FC236}">
                <a16:creationId xmlns:a16="http://schemas.microsoft.com/office/drawing/2014/main" id="{8A80EBC4-974D-D94B-E659-69D0E22CA022}"/>
              </a:ext>
            </a:extLst>
          </p:cNvPr>
          <p:cNvPicPr>
            <a:picLocks noChangeAspect="1"/>
          </p:cNvPicPr>
          <p:nvPr/>
        </p:nvPicPr>
        <p:blipFill>
          <a:blip r:embed="rId3"/>
          <a:stretch>
            <a:fillRect/>
          </a:stretch>
        </p:blipFill>
        <p:spPr>
          <a:xfrm>
            <a:off x="4995892" y="2778124"/>
            <a:ext cx="3849529" cy="3176490"/>
          </a:xfrm>
          <a:prstGeom prst="rect">
            <a:avLst/>
          </a:prstGeom>
        </p:spPr>
      </p:pic>
      <p:pic>
        <p:nvPicPr>
          <p:cNvPr id="10" name="Slika 9">
            <a:extLst>
              <a:ext uri="{FF2B5EF4-FFF2-40B4-BE49-F238E27FC236}">
                <a16:creationId xmlns:a16="http://schemas.microsoft.com/office/drawing/2014/main" id="{28807E7C-45A6-94A0-E3D4-16A8C7617B17}"/>
              </a:ext>
            </a:extLst>
          </p:cNvPr>
          <p:cNvPicPr>
            <a:picLocks noChangeAspect="1"/>
          </p:cNvPicPr>
          <p:nvPr/>
        </p:nvPicPr>
        <p:blipFill>
          <a:blip r:embed="rId4"/>
          <a:stretch>
            <a:fillRect/>
          </a:stretch>
        </p:blipFill>
        <p:spPr>
          <a:xfrm>
            <a:off x="8935229" y="2778125"/>
            <a:ext cx="3127728" cy="3176490"/>
          </a:xfrm>
          <a:prstGeom prst="rect">
            <a:avLst/>
          </a:prstGeom>
        </p:spPr>
      </p:pic>
    </p:spTree>
    <p:extLst>
      <p:ext uri="{BB962C8B-B14F-4D97-AF65-F5344CB8AC3E}">
        <p14:creationId xmlns:p14="http://schemas.microsoft.com/office/powerpoint/2010/main" val="3369454635"/>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isarna">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23</TotalTime>
  <Words>365</Words>
  <Application>Microsoft Office PowerPoint</Application>
  <PresentationFormat>Širokozaslonsko</PresentationFormat>
  <Paragraphs>11</Paragraphs>
  <Slides>4</Slides>
  <Notes>0</Notes>
  <HiddenSlides>0</HiddenSlides>
  <MMClips>0</MMClips>
  <ScaleCrop>false</ScaleCrop>
  <HeadingPairs>
    <vt:vector size="6" baseType="variant">
      <vt:variant>
        <vt:lpstr>Uporabljene pisave</vt:lpstr>
      </vt:variant>
      <vt:variant>
        <vt:i4>5</vt:i4>
      </vt:variant>
      <vt:variant>
        <vt:lpstr>Tema</vt:lpstr>
      </vt:variant>
      <vt:variant>
        <vt:i4>1</vt:i4>
      </vt:variant>
      <vt:variant>
        <vt:lpstr>Naslovi diapozitivov</vt:lpstr>
      </vt:variant>
      <vt:variant>
        <vt:i4>4</vt:i4>
      </vt:variant>
    </vt:vector>
  </HeadingPairs>
  <TitlesOfParts>
    <vt:vector size="10" baseType="lpstr">
      <vt:lpstr>Aptos</vt:lpstr>
      <vt:lpstr>Aptos (Telo)</vt:lpstr>
      <vt:lpstr>Aptos Display</vt:lpstr>
      <vt:lpstr>Arial</vt:lpstr>
      <vt:lpstr>Liberation Serif</vt:lpstr>
      <vt:lpstr>Officeova tema</vt:lpstr>
      <vt:lpstr>Vozeča ploščad nadgradnja</vt:lpstr>
      <vt:lpstr>Osnovna naloga</vt:lpstr>
      <vt:lpstr>Dodatne zahteve</vt:lpstr>
      <vt:lpstr>Ključni koraki reševanja dodatnih zahtev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Vozeča ploščad nadgradnja</dc:title>
  <dc:creator>Alen Nemanič</dc:creator>
  <cp:lastModifiedBy>Alen Nemanič</cp:lastModifiedBy>
  <cp:revision>10</cp:revision>
  <dcterms:created xsi:type="dcterms:W3CDTF">2024-05-02T11:12:35Z</dcterms:created>
  <dcterms:modified xsi:type="dcterms:W3CDTF">2024-05-02T15:41:20Z</dcterms:modified>
</cp:coreProperties>
</file>