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462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8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3585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48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09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3974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4287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186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5696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870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881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549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755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18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70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5764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569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F47F-AE80-4CC0-AFD4-83D54AC3F8F8}" type="datetimeFigureOut">
              <a:rPr lang="sl-SI" smtClean="0"/>
              <a:t>6. 06. 2022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099E-6B9A-4282-AA59-799D2A1E4FF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93148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F538A4-5A78-552A-4F3A-5392A08CD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6600" b="1" dirty="0"/>
              <a:t>Projektna naloga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9575C9E-ACDE-07BC-4CF2-015D53320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l-SI" sz="2400" b="1" dirty="0">
                <a:solidFill>
                  <a:schemeClr val="tx1"/>
                </a:solidFill>
              </a:rPr>
              <a:t>Digitalni </a:t>
            </a:r>
            <a:r>
              <a:rPr lang="sl-SI" sz="2400" b="1" dirty="0" err="1">
                <a:solidFill>
                  <a:schemeClr val="tx1"/>
                </a:solidFill>
              </a:rPr>
              <a:t>Duo</a:t>
            </a:r>
            <a:r>
              <a:rPr lang="sl-SI" sz="2400" b="1" dirty="0">
                <a:solidFill>
                  <a:schemeClr val="tx1"/>
                </a:solidFill>
              </a:rPr>
              <a:t>:</a:t>
            </a:r>
          </a:p>
          <a:p>
            <a:r>
              <a:rPr lang="sl-SI" sz="2400" b="1" dirty="0">
                <a:solidFill>
                  <a:schemeClr val="tx1"/>
                </a:solidFill>
              </a:rPr>
              <a:t>Alen Petek; vodja</a:t>
            </a:r>
          </a:p>
          <a:p>
            <a:r>
              <a:rPr lang="sl-SI" sz="2400" b="1" dirty="0">
                <a:solidFill>
                  <a:schemeClr val="tx1"/>
                </a:solidFill>
              </a:rPr>
              <a:t>Niko Ferk</a:t>
            </a:r>
          </a:p>
          <a:p>
            <a:r>
              <a:rPr lang="sl-SI" sz="2400" b="1" dirty="0">
                <a:solidFill>
                  <a:schemeClr val="tx1"/>
                </a:solidFill>
              </a:rPr>
              <a:t>Docent, Iztok Fister; Mentor</a:t>
            </a:r>
          </a:p>
        </p:txBody>
      </p:sp>
    </p:spTree>
    <p:extLst>
      <p:ext uri="{BB962C8B-B14F-4D97-AF65-F5344CB8AC3E}">
        <p14:creationId xmlns:p14="http://schemas.microsoft.com/office/powerpoint/2010/main" val="92319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3D6E14-E789-1C0E-DDA0-1120E436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6000" dirty="0"/>
              <a:t>Ideja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706BEA8-029D-F838-DBD8-40D6B3D7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Izgubljene živali</a:t>
            </a:r>
          </a:p>
          <a:p>
            <a:r>
              <a:rPr lang="sl-SI" dirty="0"/>
              <a:t>Maribor</a:t>
            </a:r>
          </a:p>
          <a:p>
            <a:r>
              <a:rPr lang="sl-SI" dirty="0"/>
              <a:t>Najdene</a:t>
            </a:r>
          </a:p>
          <a:p>
            <a:pPr lvl="1"/>
            <a:r>
              <a:rPr lang="sl-SI" dirty="0"/>
              <a:t>Kje?</a:t>
            </a:r>
          </a:p>
          <a:p>
            <a:pPr lvl="1"/>
            <a:r>
              <a:rPr lang="sl-SI" dirty="0"/>
              <a:t>Kdaj?</a:t>
            </a:r>
          </a:p>
          <a:p>
            <a:pPr lvl="1"/>
            <a:r>
              <a:rPr lang="sl-SI" dirty="0"/>
              <a:t>Kaj?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767D551-0EF3-A2A6-3822-82A29335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90" y="1357803"/>
            <a:ext cx="4523945" cy="48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3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D3152C-09A5-8C63-9BA2-34DF333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Domača Stran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8624B55-B2FA-5207-F3F2-ABF957F5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Zemljevid</a:t>
            </a:r>
          </a:p>
          <a:p>
            <a:r>
              <a:rPr lang="sl-SI" dirty="0"/>
              <a:t>Lokacije</a:t>
            </a:r>
          </a:p>
          <a:p>
            <a:r>
              <a:rPr lang="sl-SI" dirty="0"/>
              <a:t>Tabela</a:t>
            </a:r>
          </a:p>
          <a:p>
            <a:r>
              <a:rPr lang="sl-SI" dirty="0"/>
              <a:t>Registracija</a:t>
            </a:r>
          </a:p>
          <a:p>
            <a:r>
              <a:rPr lang="sl-SI" dirty="0"/>
              <a:t>Prijava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4DE5A66E-DD1F-9123-19B2-BFE63C98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81" y="1809601"/>
            <a:ext cx="7996518" cy="39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11BA5D-E82B-4701-2602-3118F973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Registracija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196B521-AF54-3EED-01BF-5A30E60D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Dodajanje živali</a:t>
            </a:r>
          </a:p>
          <a:p>
            <a:r>
              <a:rPr lang="sl-SI" dirty="0"/>
              <a:t>Uporabniško ime</a:t>
            </a:r>
          </a:p>
          <a:p>
            <a:r>
              <a:rPr lang="sl-SI" dirty="0"/>
              <a:t>Geslo</a:t>
            </a:r>
          </a:p>
          <a:p>
            <a:r>
              <a:rPr lang="sl-SI" dirty="0"/>
              <a:t>Administratorji</a:t>
            </a:r>
          </a:p>
          <a:p>
            <a:r>
              <a:rPr lang="sl-SI" dirty="0"/>
              <a:t>Nazaj na domačo stran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45EA571-5FAF-4861-5A7E-7D583B5A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407" y="618518"/>
            <a:ext cx="6247478" cy="286565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C9E5F874-C4BD-77BF-F384-9BD0CD57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07" y="3756500"/>
            <a:ext cx="5663883" cy="24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8EAD74E-9488-8D77-10D5-C3BD7E47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Dodajanje živali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81032B8-32A7-6386-E822-E298C31A3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Prijava</a:t>
            </a:r>
          </a:p>
          <a:p>
            <a:r>
              <a:rPr lang="sl-SI" dirty="0"/>
              <a:t>Uporabnik</a:t>
            </a:r>
          </a:p>
          <a:p>
            <a:r>
              <a:rPr lang="sl-SI" dirty="0"/>
              <a:t>Administrator</a:t>
            </a:r>
          </a:p>
          <a:p>
            <a:r>
              <a:rPr lang="sl-SI" dirty="0"/>
              <a:t>Dodajanje, sprememba, brisanje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9EDCF3E-E30B-691A-19F2-D5155DD7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39" y="833404"/>
            <a:ext cx="3705742" cy="466790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981C2243-CAA1-745F-C0E8-362291225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90" y="1357803"/>
            <a:ext cx="5595891" cy="2787599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2E29D7D7-3C42-CD0A-E127-075060C6D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071" y="4797911"/>
            <a:ext cx="9973210" cy="17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42847B-9DAA-62F7-28C8-596BFE78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Scraper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18245B6-1C2D-69CF-9B20-0AEB82B1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Pridobiva podatke</a:t>
            </a:r>
          </a:p>
          <a:p>
            <a:r>
              <a:rPr lang="sl-SI" dirty="0"/>
              <a:t>Loči</a:t>
            </a:r>
          </a:p>
          <a:p>
            <a:r>
              <a:rPr lang="sl-SI" dirty="0"/>
              <a:t>Vstavi v bazo</a:t>
            </a:r>
          </a:p>
          <a:p>
            <a:r>
              <a:rPr lang="sl-SI" dirty="0" err="1"/>
              <a:t>BeautifulSoup</a:t>
            </a:r>
            <a:endParaRPr lang="sl-SI" dirty="0"/>
          </a:p>
          <a:p>
            <a:r>
              <a:rPr lang="sl-SI" dirty="0" err="1"/>
              <a:t>Regex</a:t>
            </a:r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FCADAB8-A45B-0E5A-32BD-B9E236F3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83" y="577566"/>
            <a:ext cx="6531028" cy="276022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E332F6DB-3DB7-2F01-C741-B7F82844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83" y="3378745"/>
            <a:ext cx="5294238" cy="29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zje">
  <a:themeElements>
    <a:clrScheme name="Vezj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Vezj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ezj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TM04033919[[fn=Vezje]]</Template>
  <TotalTime>52</TotalTime>
  <Words>65</Words>
  <Application>Microsoft Office PowerPoint</Application>
  <PresentationFormat>Širokozaslonsko</PresentationFormat>
  <Paragraphs>35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9" baseType="lpstr">
      <vt:lpstr>Arial</vt:lpstr>
      <vt:lpstr>Tw Cen MT</vt:lpstr>
      <vt:lpstr>Vezje</vt:lpstr>
      <vt:lpstr>Projektna naloga</vt:lpstr>
      <vt:lpstr>Ideja</vt:lpstr>
      <vt:lpstr>Domača Stran</vt:lpstr>
      <vt:lpstr>Registracija</vt:lpstr>
      <vt:lpstr>Dodajanje živali</vt:lpstr>
      <vt:lpstr>Scraper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 naloga</dc:title>
  <dc:creator>Alen Petek</dc:creator>
  <cp:lastModifiedBy>Alen Petek</cp:lastModifiedBy>
  <cp:revision>1</cp:revision>
  <dcterms:created xsi:type="dcterms:W3CDTF">2022-06-06T14:49:45Z</dcterms:created>
  <dcterms:modified xsi:type="dcterms:W3CDTF">2022-06-06T15:42:10Z</dcterms:modified>
</cp:coreProperties>
</file>