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81C4-03C4-45B9-B6ED-EC20C5A1A7AA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B090-634C-42C4-A011-FC814FE89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B090-634C-42C4-A011-FC814FE89D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89EB-B834-4DF0-BE89-7946C150DF36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5DB-4075-49F3-A389-B1B23D5F4954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0292-014F-4820-BA7E-9D358CED68D3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D2F-44DD-49AC-9A7C-B8E87CD254ED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9DE4-ED43-41F1-A2D3-7AB76CE7125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DF1-F101-4559-8C23-F0A559CA3E38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8C4D-0357-4062-A8F6-849BE8FF36EF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F1-CCC2-4CC7-BBA5-DF449191E16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5F7-97AA-4CBF-B201-25649592E73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7EC2-6FA1-4149-89C3-196C9ABF2EBA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1C9-6ACD-4AE5-96E5-8F9FAF09422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D8E-D44C-4D9A-B314-56D932C33CE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31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2018-08-25T06:03:28Z</dcterms:created>
  <dcterms:modified xsi:type="dcterms:W3CDTF">2018-09-30T23:41:15Z</dcterms:modified>
</cp:coreProperties>
</file>