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gregdolley</dc:creator>
  <cp:lastModifiedBy>gregdolley</cp:lastModifiedBy>
  <cp:revision>1</cp:revision>
  <dcterms:created xsi:type="dcterms:W3CDTF">2017-12-06T03:55:22Z</dcterms:created>
  <dcterms:modified xsi:type="dcterms:W3CDTF">2017-12-06T03:55:50Z</dcterms:modified>
</cp:coreProperties>
</file>