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1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9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2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6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3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8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4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8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5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3C04-0394-C840-9C7B-61FF65A702A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3C490-CAA4-C846-8E25-84830656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25675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03C04-0394-C840-9C7B-61FF65A702A5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3C490-CAA4-C846-8E25-84830656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5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8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Proven,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Daggett</dc:creator>
  <cp:lastModifiedBy>Mark Daggett</cp:lastModifiedBy>
  <cp:revision>1</cp:revision>
  <dcterms:created xsi:type="dcterms:W3CDTF">2017-12-05T16:22:56Z</dcterms:created>
  <dcterms:modified xsi:type="dcterms:W3CDTF">2017-12-05T16:24:13Z</dcterms:modified>
</cp:coreProperties>
</file>