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AE7CE-E738-4E57-84D1-A5C283E0AC8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0193E-CC86-4370-8D45-E7EF897DF3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uterLanguages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1502"/>
            <a:ext cx="9144000" cy="56749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gregdolley</dc:creator>
  <cp:lastModifiedBy>gregdolley</cp:lastModifiedBy>
  <cp:revision>1</cp:revision>
  <dcterms:created xsi:type="dcterms:W3CDTF">2017-12-12T03:55:06Z</dcterms:created>
  <dcterms:modified xsi:type="dcterms:W3CDTF">2017-12-12T03:56:51Z</dcterms:modified>
</cp:coreProperties>
</file>