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74"/>
  </p:normalViewPr>
  <p:slideViewPr>
    <p:cSldViewPr snapToGrid="0" snapToObjects="1">
      <p:cViewPr varScale="1">
        <p:scale>
          <a:sx n="116" d="100"/>
          <a:sy n="116" d="100"/>
        </p:scale>
        <p:origin x="-40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3C04-0394-C840-9C7B-61FF65A702A5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C490-CAA4-C846-8E25-848306565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159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3C04-0394-C840-9C7B-61FF65A702A5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C490-CAA4-C846-8E25-848306565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002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3C04-0394-C840-9C7B-61FF65A702A5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C490-CAA4-C846-8E25-848306565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876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3C04-0394-C840-9C7B-61FF65A702A5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C490-CAA4-C846-8E25-848306565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11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3C04-0394-C840-9C7B-61FF65A702A5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C490-CAA4-C846-8E25-848306565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403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3C04-0394-C840-9C7B-61FF65A702A5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C490-CAA4-C846-8E25-848306565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255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3C04-0394-C840-9C7B-61FF65A702A5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C490-CAA4-C846-8E25-848306565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498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3C04-0394-C840-9C7B-61FF65A702A5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C490-CAA4-C846-8E25-848306565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254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3C04-0394-C840-9C7B-61FF65A702A5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C490-CAA4-C846-8E25-848306565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528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3C04-0394-C840-9C7B-61FF65A702A5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C490-CAA4-C846-8E25-848306565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125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3C04-0394-C840-9C7B-61FF65A702A5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C490-CAA4-C846-8E25-848306565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802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03C04-0394-C840-9C7B-61FF65A702A5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3C490-CAA4-C846-8E25-848306565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835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cool </a:t>
            </a:r>
            <a:r>
              <a:rPr lang="en-US" dirty="0" err="1" smtClean="0"/>
              <a:t>pic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wesome P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022" y="4168346"/>
            <a:ext cx="4423719" cy="248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0758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Some cool pic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Daggett</dc:creator>
  <cp:lastModifiedBy>gregdolley</cp:lastModifiedBy>
  <cp:revision>2</cp:revision>
  <dcterms:created xsi:type="dcterms:W3CDTF">2017-12-05T16:22:56Z</dcterms:created>
  <dcterms:modified xsi:type="dcterms:W3CDTF">2017-12-15T07:03:29Z</dcterms:modified>
</cp:coreProperties>
</file>