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17</c:v>
                </c:pt>
              </c:numCache>
            </c:numRef>
          </c:val>
        </c:ser>
        <c:axId val="163395072"/>
        <c:axId val="163396608"/>
      </c:barChart>
      <c:catAx>
        <c:axId val="163395072"/>
        <c:scaling>
          <c:orientation val="minMax"/>
        </c:scaling>
        <c:axPos val="b"/>
        <c:tickLblPos val="nextTo"/>
        <c:crossAx val="163396608"/>
        <c:crosses val="autoZero"/>
        <c:auto val="1"/>
        <c:lblAlgn val="ctr"/>
        <c:lblOffset val="100"/>
      </c:catAx>
      <c:valAx>
        <c:axId val="163396608"/>
        <c:scaling>
          <c:orientation val="minMax"/>
        </c:scaling>
        <c:axPos val="l"/>
        <c:majorGridlines/>
        <c:numFmt formatCode="General" sourceLinked="1"/>
        <c:tickLblPos val="nextTo"/>
        <c:crossAx val="16339507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gregdolley</dc:creator>
  <cp:lastModifiedBy>gregdolley</cp:lastModifiedBy>
  <cp:revision>8</cp:revision>
  <dcterms:created xsi:type="dcterms:W3CDTF">2006-08-16T00:00:00Z</dcterms:created>
  <dcterms:modified xsi:type="dcterms:W3CDTF">2017-12-18T07:39:38Z</dcterms:modified>
</cp:coreProperties>
</file>