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Languages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914400"/>
            <a:ext cx="8077200" cy="5012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524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Test 1, 2, 3…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gregdolley</dc:creator>
  <cp:lastModifiedBy>gregdolley</cp:lastModifiedBy>
  <cp:revision>3</cp:revision>
  <dcterms:created xsi:type="dcterms:W3CDTF">2017-12-12T03:55:06Z</dcterms:created>
  <dcterms:modified xsi:type="dcterms:W3CDTF">2017-12-15T12:31:54Z</dcterms:modified>
</cp:coreProperties>
</file>