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E7CE-E738-4E57-84D1-A5C283E0AC8B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193E-CC86-4370-8D45-E7EF897DF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Languages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8077200" cy="5012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52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" action="ppaction://hlinkshowjump?jump=nextslide"/>
              </a:rPr>
              <a:t>Test</a:t>
            </a:r>
            <a:r>
              <a:rPr lang="en-US" smtClean="0"/>
              <a:t> 1, 2, 3…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gregdolley</dc:creator>
  <cp:lastModifiedBy>gregdolley</cp:lastModifiedBy>
  <cp:revision>4</cp:revision>
  <dcterms:created xsi:type="dcterms:W3CDTF">2017-12-12T03:55:06Z</dcterms:created>
  <dcterms:modified xsi:type="dcterms:W3CDTF">2017-12-15T12:32:45Z</dcterms:modified>
</cp:coreProperties>
</file>