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</p:sldMasterIdLst>
  <p:notesMasterIdLst>
    <p:notesMasterId r:id="rId4"/>
  </p:notesMasterIdLst>
  <p:handoutMasterIdLst>
    <p:handoutMasterId r:id="rId5"/>
  </p:handoutMasterIdLst>
  <p:sldIdLst>
    <p:sldId id="353" r:id="rId3"/>
  </p:sldIdLst>
  <p:sldSz cx="8961438" cy="6721475"/>
  <p:notesSz cx="7315200" cy="96012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26" autoAdjust="0"/>
  </p:normalViewPr>
  <p:slideViewPr>
    <p:cSldViewPr snapToGrid="0" snapToObjects="1">
      <p:cViewPr varScale="1">
        <p:scale>
          <a:sx n="45" d="100"/>
          <a:sy n="45" d="100"/>
        </p:scale>
        <p:origin x="702" y="33"/>
      </p:cViewPr>
      <p:guideLst>
        <p:guide orient="horz" pos="2117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6138" y="601663"/>
            <a:ext cx="5630862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92379" y="5159107"/>
            <a:ext cx="6233763" cy="246221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3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smtClean="0">
                <a:solidFill>
                  <a:srgbClr val="FFFFFF"/>
                </a:solidFill>
                <a:latin typeface="+mn-lt"/>
              </a:rPr>
              <a:t>Last Modified 12/18/2017 6:13 PM Eastern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085976" y="3047"/>
            <a:ext cx="6877050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8441357" y="36514"/>
            <a:ext cx="297832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5992719" y="6287538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5992718" y="6410648"/>
            <a:ext cx="297030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smtClean="0">
                <a:solidFill>
                  <a:srgbClr val="808080"/>
                </a:solidFill>
                <a:latin typeface="+mn-lt"/>
              </a:rPr>
              <a:t>Last Modified 12/18/2017 6:13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2268265" y="3581761"/>
            <a:ext cx="6231663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2267712" y="155448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2268266" y="6267796"/>
            <a:ext cx="3544453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>
          <p15:clr>
            <a:srgbClr val="FBAE40"/>
          </p15:clr>
        </p15:guide>
        <p15:guide id="2" pos="282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26" Type="http://schemas.openxmlformats.org/officeDocument/2006/relationships/tags" Target="../tags/tag2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34" Type="http://schemas.openxmlformats.org/officeDocument/2006/relationships/tags" Target="../tags/tag30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tags" Target="../tags/tag21.xml"/><Relationship Id="rId33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tags" Target="../tags/tag20.xml"/><Relationship Id="rId32" Type="http://schemas.openxmlformats.org/officeDocument/2006/relationships/tags" Target="../tags/tag28.xml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28" Type="http://schemas.openxmlformats.org/officeDocument/2006/relationships/tags" Target="../tags/tag24.xml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31" Type="http://schemas.openxmlformats.org/officeDocument/2006/relationships/tags" Target="../tags/tag27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Relationship Id="rId27" Type="http://schemas.openxmlformats.org/officeDocument/2006/relationships/tags" Target="../tags/tag23.xml"/><Relationship Id="rId30" Type="http://schemas.openxmlformats.org/officeDocument/2006/relationships/tags" Target="../tags/tag26.xml"/><Relationship Id="rId35" Type="http://schemas.openxmlformats.org/officeDocument/2006/relationships/oleObject" Target="../embeddings/oleObject1.bin"/><Relationship Id="rId8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tags" Target="../tags/tag54.xml"/><Relationship Id="rId3" Type="http://schemas.openxmlformats.org/officeDocument/2006/relationships/slideLayout" Target="../slideLayouts/slideLayout6.xml"/><Relationship Id="rId21" Type="http://schemas.openxmlformats.org/officeDocument/2006/relationships/tags" Target="../tags/tag49.xml"/><Relationship Id="rId34" Type="http://schemas.openxmlformats.org/officeDocument/2006/relationships/tags" Target="../tags/tag62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tags" Target="../tags/tag53.xml"/><Relationship Id="rId33" Type="http://schemas.openxmlformats.org/officeDocument/2006/relationships/tags" Target="../tags/tag61.xml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29" Type="http://schemas.openxmlformats.org/officeDocument/2006/relationships/tags" Target="../tags/tag57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tags" Target="../tags/tag52.xml"/><Relationship Id="rId32" Type="http://schemas.openxmlformats.org/officeDocument/2006/relationships/tags" Target="../tags/tag60.xml"/><Relationship Id="rId5" Type="http://schemas.openxmlformats.org/officeDocument/2006/relationships/vmlDrawing" Target="../drawings/vmlDrawing3.v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28" Type="http://schemas.openxmlformats.org/officeDocument/2006/relationships/tags" Target="../tags/tag56.xml"/><Relationship Id="rId36" Type="http://schemas.openxmlformats.org/officeDocument/2006/relationships/image" Target="../media/image1.emf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31" Type="http://schemas.openxmlformats.org/officeDocument/2006/relationships/tags" Target="../tags/tag59.xml"/><Relationship Id="rId4" Type="http://schemas.openxmlformats.org/officeDocument/2006/relationships/theme" Target="../theme/theme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Relationship Id="rId27" Type="http://schemas.openxmlformats.org/officeDocument/2006/relationships/tags" Target="../tags/tag55.xml"/><Relationship Id="rId30" Type="http://schemas.openxmlformats.org/officeDocument/2006/relationships/tags" Target="../tags/tag58.xml"/><Relationship Id="rId35" Type="http://schemas.openxmlformats.org/officeDocument/2006/relationships/oleObject" Target="../embeddings/oleObject3.bin"/><Relationship Id="rId8" Type="http://schemas.openxmlformats.org/officeDocument/2006/relationships/tags" Target="../tags/tag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0231008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0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7896123" y="1940591"/>
            <a:ext cx="199093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smtClean="0">
                <a:solidFill>
                  <a:srgbClr val="808080"/>
                </a:solidFill>
                <a:latin typeface="+mn-lt"/>
                <a:ea typeface="+mn-ea"/>
              </a:rPr>
              <a:t>Last Modified 12/18/2017 6:13 PM Eastern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smtClean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119063" y="6305945"/>
            <a:ext cx="8618537" cy="325438"/>
            <a:chOff x="119063" y="6305945"/>
            <a:chExt cx="8618537" cy="325438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smtClean="0"/>
              <a:t>Click to edit Master text styles</a:t>
            </a:r>
          </a:p>
          <a:p>
            <a:pPr lvl="1" latinLnBrk="0"/>
            <a:r>
              <a:rPr lang="en-US" smtClean="0"/>
              <a:t>Second level</a:t>
            </a:r>
          </a:p>
          <a:p>
            <a:pPr lvl="2" latinLnBrk="0"/>
            <a:r>
              <a:rPr lang="en-US" smtClean="0"/>
              <a:t>Third level</a:t>
            </a:r>
          </a:p>
          <a:p>
            <a:pPr lvl="3" latinLnBrk="0"/>
            <a:r>
              <a:rPr lang="en-US" smtClean="0"/>
              <a:t>Fourth level</a:t>
            </a:r>
          </a:p>
          <a:p>
            <a:pPr lvl="4" latinLnBrk="0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8509000" y="6327339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2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7896123" y="1940591"/>
            <a:ext cx="199093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smtClean="0">
                <a:solidFill>
                  <a:srgbClr val="808080"/>
                </a:solidFill>
                <a:latin typeface="+mn-lt"/>
                <a:ea typeface="+mn-ea"/>
              </a:rPr>
              <a:t>Last Modified 12/18/2017 6:13 PM Eastern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19062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28" name="Slide Elements" hidden="1"/>
          <p:cNvGrpSpPr>
            <a:grpSpLocks/>
          </p:cNvGrpSpPr>
          <p:nvPr userDrawn="1"/>
        </p:nvGrpSpPr>
        <p:grpSpPr bwMode="auto">
          <a:xfrm>
            <a:off x="119063" y="6305945"/>
            <a:ext cx="8548687" cy="325438"/>
            <a:chOff x="75" y="3936"/>
            <a:chExt cx="5385" cy="205"/>
          </a:xfrm>
        </p:grpSpPr>
        <p:sp>
          <p:nvSpPr>
            <p:cNvPr id="29" name="4. Footnote"/>
            <p:cNvSpPr txBox="1">
              <a:spLocks noChangeArrowheads="1"/>
            </p:cNvSpPr>
            <p:nvPr/>
          </p:nvSpPr>
          <p:spPr bwMode="auto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30" name="5. Source"/>
            <p:cNvSpPr>
              <a:spLocks noChangeArrowheads="1"/>
            </p:cNvSpPr>
            <p:nvPr/>
          </p:nvSpPr>
          <p:spPr bwMode="auto">
            <a:xfrm>
              <a:off x="75" y="4063"/>
              <a:ext cx="4323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McKSticker" hidden="1"/>
          <p:cNvGrpSpPr/>
          <p:nvPr userDrawn="1"/>
        </p:nvGrpSpPr>
        <p:grpSpPr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8799702" y="6328650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78.xml"/><Relationship Id="rId18" Type="http://schemas.openxmlformats.org/officeDocument/2006/relationships/tags" Target="../tags/tag83.xml"/><Relationship Id="rId26" Type="http://schemas.openxmlformats.org/officeDocument/2006/relationships/tags" Target="../tags/tag91.xml"/><Relationship Id="rId39" Type="http://schemas.openxmlformats.org/officeDocument/2006/relationships/notesSlide" Target="../notesSlides/notesSlide1.xml"/><Relationship Id="rId21" Type="http://schemas.openxmlformats.org/officeDocument/2006/relationships/tags" Target="../tags/tag86.xml"/><Relationship Id="rId34" Type="http://schemas.openxmlformats.org/officeDocument/2006/relationships/tags" Target="../tags/tag99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5" Type="http://schemas.openxmlformats.org/officeDocument/2006/relationships/tags" Target="../tags/tag90.xml"/><Relationship Id="rId33" Type="http://schemas.openxmlformats.org/officeDocument/2006/relationships/tags" Target="../tags/tag98.xml"/><Relationship Id="rId38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20" Type="http://schemas.openxmlformats.org/officeDocument/2006/relationships/tags" Target="../tags/tag85.xml"/><Relationship Id="rId29" Type="http://schemas.openxmlformats.org/officeDocument/2006/relationships/tags" Target="../tags/tag94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24" Type="http://schemas.openxmlformats.org/officeDocument/2006/relationships/tags" Target="../tags/tag89.xml"/><Relationship Id="rId32" Type="http://schemas.openxmlformats.org/officeDocument/2006/relationships/tags" Target="../tags/tag97.xml"/><Relationship Id="rId37" Type="http://schemas.openxmlformats.org/officeDocument/2006/relationships/tags" Target="../tags/tag102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23" Type="http://schemas.openxmlformats.org/officeDocument/2006/relationships/tags" Target="../tags/tag88.xml"/><Relationship Id="rId28" Type="http://schemas.openxmlformats.org/officeDocument/2006/relationships/tags" Target="../tags/tag93.xml"/><Relationship Id="rId36" Type="http://schemas.openxmlformats.org/officeDocument/2006/relationships/tags" Target="../tags/tag101.xml"/><Relationship Id="rId10" Type="http://schemas.openxmlformats.org/officeDocument/2006/relationships/tags" Target="../tags/tag75.xml"/><Relationship Id="rId19" Type="http://schemas.openxmlformats.org/officeDocument/2006/relationships/tags" Target="../tags/tag84.xml"/><Relationship Id="rId31" Type="http://schemas.openxmlformats.org/officeDocument/2006/relationships/tags" Target="../tags/tag96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Relationship Id="rId22" Type="http://schemas.openxmlformats.org/officeDocument/2006/relationships/tags" Target="../tags/tag87.xml"/><Relationship Id="rId27" Type="http://schemas.openxmlformats.org/officeDocument/2006/relationships/tags" Target="../tags/tag92.xml"/><Relationship Id="rId30" Type="http://schemas.openxmlformats.org/officeDocument/2006/relationships/tags" Target="../tags/tag95.xml"/><Relationship Id="rId35" Type="http://schemas.openxmlformats.org/officeDocument/2006/relationships/tags" Target="../tags/tag100.xml"/><Relationship Id="rId8" Type="http://schemas.openxmlformats.org/officeDocument/2006/relationships/tags" Target="../tags/tag73.xml"/><Relationship Id="rId3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Process map template</a:t>
            </a:r>
            <a:endParaRPr lang="en-US" dirty="0"/>
          </a:p>
        </p:txBody>
      </p:sp>
      <p:sp>
        <p:nvSpPr>
          <p:cNvPr id="8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895350">
              <a:defRPr baseline="0">
                <a:solidFill>
                  <a:schemeClr val="accent6"/>
                </a:solidFill>
                <a:latin typeface="+mn-lt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dirty="0"/>
              <a:t>Unit of measure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871308" y="303214"/>
            <a:ext cx="841964" cy="351961"/>
            <a:chOff x="5375364" y="95463"/>
            <a:chExt cx="841964" cy="351961"/>
          </a:xfrm>
        </p:grpSpPr>
        <p:grpSp>
          <p:nvGrpSpPr>
            <p:cNvPr id="9" name="Group 8"/>
            <p:cNvGrpSpPr/>
            <p:nvPr/>
          </p:nvGrpSpPr>
          <p:grpSpPr>
            <a:xfrm>
              <a:off x="5375364" y="282827"/>
              <a:ext cx="676853" cy="164597"/>
              <a:chOff x="5375364" y="425702"/>
              <a:chExt cx="676853" cy="164597"/>
            </a:xfrm>
          </p:grpSpPr>
          <p:sp>
            <p:nvSpPr>
              <p:cNvPr id="13" name="Legend4"/>
              <p:cNvSpPr>
                <a:spLocks noChangeArrowheads="1"/>
              </p:cNvSpPr>
              <p:nvPr/>
            </p:nvSpPr>
            <p:spPr bwMode="gray">
              <a:xfrm>
                <a:off x="5568110" y="436411"/>
                <a:ext cx="484107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buClr>
                    <a:schemeClr val="tx2"/>
                  </a:buClr>
                </a:pPr>
                <a:r>
                  <a:rPr lang="en-US" sz="1000" dirty="0">
                    <a:latin typeface="Calibri" pitchFamily="34" charset="0"/>
                  </a:rPr>
                  <a:t>Informed</a:t>
                </a:r>
              </a:p>
            </p:txBody>
          </p:sp>
          <p:sp>
            <p:nvSpPr>
              <p:cNvPr id="14" name="TextBox 19"/>
              <p:cNvSpPr txBox="1">
                <a:spLocks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5375364" y="425702"/>
                <a:ext cx="155575" cy="1555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lIns="2904" tIns="0" rIns="2904" bIns="0" anchor="ctr"/>
              <a:lstStyle>
                <a:lvl1pPr marL="342900" indent="-342900" defTabSz="895350" eaLnBrk="0" hangingPunct="0">
                  <a:buClr>
                    <a:schemeClr val="tx2"/>
                  </a:buClr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193675" indent="-192088" defTabSz="895350" eaLnBrk="0" hangingPunct="0">
                  <a:buClr>
                    <a:schemeClr val="tx2"/>
                  </a:buClr>
                  <a:buSzPct val="125000"/>
                  <a:buFont typeface="Arial" pitchFamily="34" charset="0"/>
                  <a:buChar char="▪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457200" indent="-261938" defTabSz="895350" eaLnBrk="0" hangingPunct="0">
                  <a:buClr>
                    <a:schemeClr val="tx2"/>
                  </a:buClr>
                  <a:buSzPct val="120000"/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614363" indent="-155575" defTabSz="895350" eaLnBrk="0" hangingPunct="0">
                  <a:buClr>
                    <a:schemeClr val="tx2"/>
                  </a:buClr>
                  <a:buSzPct val="120000"/>
                  <a:buFont typeface="Arial" pitchFamily="34" charset="0"/>
                  <a:buChar char="▫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749300" indent="-130175" defTabSz="895350" eaLnBrk="0" hangingPunct="0"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1206500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1663700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2120900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2578100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sz="1000" b="1" dirty="0">
                    <a:solidFill>
                      <a:schemeClr val="bg1"/>
                    </a:solidFill>
                  </a:rPr>
                  <a:t>I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375364" y="95463"/>
              <a:ext cx="841964" cy="164597"/>
              <a:chOff x="5375364" y="191318"/>
              <a:chExt cx="841964" cy="164597"/>
            </a:xfrm>
          </p:grpSpPr>
          <p:sp>
            <p:nvSpPr>
              <p:cNvPr id="11" name="Legend2"/>
              <p:cNvSpPr>
                <a:spLocks noChangeArrowheads="1"/>
              </p:cNvSpPr>
              <p:nvPr/>
            </p:nvSpPr>
            <p:spPr bwMode="gray">
              <a:xfrm>
                <a:off x="5568110" y="202027"/>
                <a:ext cx="649218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buClr>
                    <a:schemeClr val="tx2"/>
                  </a:buClr>
                </a:pPr>
                <a:r>
                  <a:rPr lang="en-US" sz="1000" dirty="0">
                    <a:latin typeface="Calibri" pitchFamily="34" charset="0"/>
                  </a:rPr>
                  <a:t>Accountable</a:t>
                </a:r>
              </a:p>
            </p:txBody>
          </p:sp>
          <p:sp>
            <p:nvSpPr>
              <p:cNvPr id="12" name="TextBox 19"/>
              <p:cNvSpPr txBox="1">
                <a:spLocks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5375364" y="191318"/>
                <a:ext cx="155575" cy="1555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lIns="2904" tIns="0" rIns="2904" bIns="0" anchor="ctr"/>
              <a:lstStyle>
                <a:lvl1pPr marL="342900" indent="-342900" defTabSz="895350" eaLnBrk="0" hangingPunct="0">
                  <a:buClr>
                    <a:schemeClr val="tx2"/>
                  </a:buClr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193675" indent="-192088" defTabSz="895350" eaLnBrk="0" hangingPunct="0">
                  <a:buClr>
                    <a:schemeClr val="tx2"/>
                  </a:buClr>
                  <a:buSzPct val="125000"/>
                  <a:buFont typeface="Arial" pitchFamily="34" charset="0"/>
                  <a:buChar char="▪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457200" indent="-261938" defTabSz="895350" eaLnBrk="0" hangingPunct="0">
                  <a:buClr>
                    <a:schemeClr val="tx2"/>
                  </a:buClr>
                  <a:buSzPct val="120000"/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614363" indent="-155575" defTabSz="895350" eaLnBrk="0" hangingPunct="0">
                  <a:buClr>
                    <a:schemeClr val="tx2"/>
                  </a:buClr>
                  <a:buSzPct val="120000"/>
                  <a:buFont typeface="Arial" pitchFamily="34" charset="0"/>
                  <a:buChar char="▫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749300" indent="-130175" defTabSz="895350" eaLnBrk="0" hangingPunct="0"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1206500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1663700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2120900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2578100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sz="1000" b="1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6896301" y="303214"/>
            <a:ext cx="816314" cy="351961"/>
            <a:chOff x="5375364" y="-279265"/>
            <a:chExt cx="816314" cy="351961"/>
          </a:xfrm>
        </p:grpSpPr>
        <p:grpSp>
          <p:nvGrpSpPr>
            <p:cNvPr id="16" name="Group 15"/>
            <p:cNvGrpSpPr/>
            <p:nvPr/>
          </p:nvGrpSpPr>
          <p:grpSpPr>
            <a:xfrm>
              <a:off x="5375364" y="-91901"/>
              <a:ext cx="716928" cy="164597"/>
              <a:chOff x="5375364" y="-56673"/>
              <a:chExt cx="716928" cy="164597"/>
            </a:xfrm>
          </p:grpSpPr>
          <p:sp>
            <p:nvSpPr>
              <p:cNvPr id="20" name="Legend3"/>
              <p:cNvSpPr>
                <a:spLocks noChangeArrowheads="1"/>
              </p:cNvSpPr>
              <p:nvPr/>
            </p:nvSpPr>
            <p:spPr bwMode="gray">
              <a:xfrm>
                <a:off x="5568110" y="-45964"/>
                <a:ext cx="524182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buClr>
                    <a:schemeClr val="tx2"/>
                  </a:buClr>
                </a:pPr>
                <a:r>
                  <a:rPr lang="en-US" sz="1000">
                    <a:latin typeface="Calibri" pitchFamily="34" charset="0"/>
                  </a:rPr>
                  <a:t>Consulted</a:t>
                </a:r>
              </a:p>
            </p:txBody>
          </p:sp>
          <p:sp>
            <p:nvSpPr>
              <p:cNvPr id="21" name="TextBox 19"/>
              <p:cNvSpPr txBox="1">
                <a:spLocks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5375364" y="-56673"/>
                <a:ext cx="155575" cy="1555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lIns="2904" tIns="0" rIns="2904" bIns="0" anchor="ctr"/>
              <a:lstStyle>
                <a:lvl1pPr marL="342900" indent="-342900" defTabSz="895350" eaLnBrk="0" hangingPunct="0">
                  <a:buClr>
                    <a:schemeClr val="tx2"/>
                  </a:buClr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193675" indent="-192088" defTabSz="895350" eaLnBrk="0" hangingPunct="0">
                  <a:buClr>
                    <a:schemeClr val="tx2"/>
                  </a:buClr>
                  <a:buSzPct val="125000"/>
                  <a:buFont typeface="Arial" pitchFamily="34" charset="0"/>
                  <a:buChar char="▪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457200" indent="-261938" defTabSz="895350" eaLnBrk="0" hangingPunct="0">
                  <a:buClr>
                    <a:schemeClr val="tx2"/>
                  </a:buClr>
                  <a:buSzPct val="120000"/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614363" indent="-155575" defTabSz="895350" eaLnBrk="0" hangingPunct="0">
                  <a:buClr>
                    <a:schemeClr val="tx2"/>
                  </a:buClr>
                  <a:buSzPct val="120000"/>
                  <a:buFont typeface="Arial" pitchFamily="34" charset="0"/>
                  <a:buChar char="▫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749300" indent="-130175" defTabSz="895350" eaLnBrk="0" hangingPunct="0"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1206500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1663700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2120900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2578100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sz="1000" b="1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375364" y="-279265"/>
              <a:ext cx="816314" cy="164597"/>
              <a:chOff x="5375364" y="-279265"/>
              <a:chExt cx="816314" cy="164597"/>
            </a:xfrm>
          </p:grpSpPr>
          <p:sp>
            <p:nvSpPr>
              <p:cNvPr id="18" name="Legend1"/>
              <p:cNvSpPr>
                <a:spLocks noChangeArrowheads="1"/>
              </p:cNvSpPr>
              <p:nvPr/>
            </p:nvSpPr>
            <p:spPr bwMode="gray">
              <a:xfrm>
                <a:off x="5568110" y="-268556"/>
                <a:ext cx="623568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defTabSz="8953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buClr>
                    <a:schemeClr val="tx2"/>
                  </a:buClr>
                </a:pPr>
                <a:r>
                  <a:rPr lang="en-US" sz="1000">
                    <a:latin typeface="Calibri" pitchFamily="34" charset="0"/>
                  </a:rPr>
                  <a:t>Responsible</a:t>
                </a:r>
              </a:p>
            </p:txBody>
          </p:sp>
          <p:sp>
            <p:nvSpPr>
              <p:cNvPr id="19" name="TextBox 19"/>
              <p:cNvSpPr txBox="1">
                <a:spLocks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5375364" y="-279265"/>
                <a:ext cx="155575" cy="1555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lIns="2904" tIns="0" rIns="2904" bIns="0" anchor="ctr"/>
              <a:lstStyle>
                <a:lvl1pPr marL="342900" indent="-342900" defTabSz="895350" eaLnBrk="0" hangingPunct="0">
                  <a:buClr>
                    <a:schemeClr val="tx2"/>
                  </a:buClr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193675" indent="-192088" defTabSz="895350" eaLnBrk="0" hangingPunct="0">
                  <a:buClr>
                    <a:schemeClr val="tx2"/>
                  </a:buClr>
                  <a:buSzPct val="125000"/>
                  <a:buFont typeface="Arial" pitchFamily="34" charset="0"/>
                  <a:buChar char="▪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457200" indent="-261938" defTabSz="895350" eaLnBrk="0" hangingPunct="0">
                  <a:buClr>
                    <a:schemeClr val="tx2"/>
                  </a:buClr>
                  <a:buSzPct val="120000"/>
                  <a:buFont typeface="Arial" pitchFamily="34" charset="0"/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614363" indent="-155575" defTabSz="895350" eaLnBrk="0" hangingPunct="0">
                  <a:buClr>
                    <a:schemeClr val="tx2"/>
                  </a:buClr>
                  <a:buSzPct val="120000"/>
                  <a:buFont typeface="Arial" pitchFamily="34" charset="0"/>
                  <a:buChar char="▫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749300" indent="-130175" defTabSz="895350" eaLnBrk="0" hangingPunct="0"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1206500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1663700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2120900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2578100" indent="-130175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pitchFamily="34" charset="0"/>
                  <a:buChar char="-"/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sz="1000" b="1" dirty="0">
                    <a:solidFill>
                      <a:schemeClr val="bg1"/>
                    </a:solidFill>
                  </a:rPr>
                  <a:t>R</a:t>
                </a:r>
              </a:p>
            </p:txBody>
          </p:sp>
        </p:grpSp>
      </p:grpSp>
      <p:sp>
        <p:nvSpPr>
          <p:cNvPr id="22" name="Rectangle 286"/>
          <p:cNvSpPr txBox="1">
            <a:spLocks noChangeArrowheads="1"/>
          </p:cNvSpPr>
          <p:nvPr/>
        </p:nvSpPr>
        <p:spPr bwMode="gray">
          <a:xfrm>
            <a:off x="3175" y="5133629"/>
            <a:ext cx="8848725" cy="55793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  <a:extLst/>
        </p:spPr>
        <p:txBody>
          <a:bodyPr rIns="9144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/>
            <a:r>
              <a:rPr lang="en-US" sz="1200" b="1" dirty="0" smtClean="0">
                <a:solidFill>
                  <a:srgbClr val="002960"/>
                </a:solidFill>
              </a:rPr>
              <a:t>x</a:t>
            </a:r>
            <a:endParaRPr lang="en-US" sz="1200" b="1" dirty="0">
              <a:solidFill>
                <a:srgbClr val="002960"/>
              </a:solidFill>
            </a:endParaRPr>
          </a:p>
        </p:txBody>
      </p:sp>
      <p:sp>
        <p:nvSpPr>
          <p:cNvPr id="23" name="Rectangle 286"/>
          <p:cNvSpPr txBox="1">
            <a:spLocks noChangeArrowheads="1"/>
          </p:cNvSpPr>
          <p:nvPr/>
        </p:nvSpPr>
        <p:spPr bwMode="gray">
          <a:xfrm>
            <a:off x="3175" y="4520138"/>
            <a:ext cx="8848725" cy="55792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  <a:extLst/>
        </p:spPr>
        <p:txBody>
          <a:bodyPr rIns="9144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/>
            <a:r>
              <a:rPr lang="en-US" sz="1200" b="1" dirty="0" smtClean="0">
                <a:solidFill>
                  <a:srgbClr val="002960"/>
                </a:solidFill>
              </a:rPr>
              <a:t>x</a:t>
            </a:r>
            <a:endParaRPr lang="en-US" sz="1200" b="1" dirty="0">
              <a:solidFill>
                <a:srgbClr val="002960"/>
              </a:solidFill>
            </a:endParaRPr>
          </a:p>
        </p:txBody>
      </p:sp>
      <p:sp>
        <p:nvSpPr>
          <p:cNvPr id="24" name="Rectangle 286"/>
          <p:cNvSpPr txBox="1">
            <a:spLocks noChangeArrowheads="1"/>
          </p:cNvSpPr>
          <p:nvPr/>
        </p:nvSpPr>
        <p:spPr bwMode="gray">
          <a:xfrm>
            <a:off x="3175" y="3908962"/>
            <a:ext cx="8848725" cy="55792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  <a:extLst/>
        </p:spPr>
        <p:txBody>
          <a:bodyPr rIns="9144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/>
            <a:r>
              <a:rPr lang="en-US" sz="1200" b="1" dirty="0" smtClean="0">
                <a:solidFill>
                  <a:srgbClr val="002960"/>
                </a:solidFill>
              </a:rPr>
              <a:t>x</a:t>
            </a:r>
            <a:endParaRPr lang="en-US" sz="1200" b="1" dirty="0">
              <a:solidFill>
                <a:srgbClr val="002960"/>
              </a:solidFill>
            </a:endParaRPr>
          </a:p>
        </p:txBody>
      </p:sp>
      <p:sp>
        <p:nvSpPr>
          <p:cNvPr id="25" name="TextBox 19"/>
          <p:cNvSpPr txBox="1">
            <a:spLocks/>
          </p:cNvSpPr>
          <p:nvPr>
            <p:custDataLst>
              <p:tags r:id="rId1"/>
            </p:custDataLst>
          </p:nvPr>
        </p:nvSpPr>
        <p:spPr bwMode="gray">
          <a:xfrm>
            <a:off x="8076098" y="5228283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R,A</a:t>
            </a:r>
          </a:p>
        </p:txBody>
      </p:sp>
      <p:sp>
        <p:nvSpPr>
          <p:cNvPr id="26" name="Rectangle 286"/>
          <p:cNvSpPr txBox="1">
            <a:spLocks noChangeArrowheads="1"/>
          </p:cNvSpPr>
          <p:nvPr/>
        </p:nvSpPr>
        <p:spPr bwMode="gray">
          <a:xfrm>
            <a:off x="3175" y="5744805"/>
            <a:ext cx="8848725" cy="55793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  <a:extLst/>
        </p:spPr>
        <p:txBody>
          <a:bodyPr rIns="9144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/>
            <a:r>
              <a:rPr lang="en-US" sz="1200" b="1" dirty="0" smtClean="0">
                <a:solidFill>
                  <a:srgbClr val="002960"/>
                </a:solidFill>
              </a:rPr>
              <a:t>x</a:t>
            </a:r>
            <a:endParaRPr lang="en-US" sz="1200" b="1" dirty="0">
              <a:solidFill>
                <a:srgbClr val="002960"/>
              </a:solidFill>
            </a:endParaRPr>
          </a:p>
        </p:txBody>
      </p:sp>
      <p:sp>
        <p:nvSpPr>
          <p:cNvPr id="27" name="Rectangle 286"/>
          <p:cNvSpPr txBox="1">
            <a:spLocks noChangeArrowheads="1"/>
          </p:cNvSpPr>
          <p:nvPr/>
        </p:nvSpPr>
        <p:spPr bwMode="gray">
          <a:xfrm>
            <a:off x="3175" y="2070803"/>
            <a:ext cx="8848725" cy="55792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  <a:extLst/>
        </p:spPr>
        <p:txBody>
          <a:bodyPr rIns="9144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/>
            <a:r>
              <a:rPr lang="en-US" sz="1200" b="1" dirty="0" smtClean="0">
                <a:solidFill>
                  <a:srgbClr val="002960"/>
                </a:solidFill>
              </a:rPr>
              <a:t>x</a:t>
            </a:r>
            <a:endParaRPr lang="en-US" sz="1200" b="1" dirty="0">
              <a:solidFill>
                <a:srgbClr val="002960"/>
              </a:solidFill>
            </a:endParaRPr>
          </a:p>
        </p:txBody>
      </p:sp>
      <p:sp>
        <p:nvSpPr>
          <p:cNvPr id="28" name="TextBox 19"/>
          <p:cNvSpPr txBox="1">
            <a:spLocks/>
          </p:cNvSpPr>
          <p:nvPr>
            <p:custDataLst>
              <p:tags r:id="rId2"/>
            </p:custDataLst>
          </p:nvPr>
        </p:nvSpPr>
        <p:spPr bwMode="gray">
          <a:xfrm>
            <a:off x="2829384" y="5228283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9" name="TextBox 19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1961972" y="2165454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R,A</a:t>
            </a:r>
          </a:p>
        </p:txBody>
      </p:sp>
      <p:sp>
        <p:nvSpPr>
          <p:cNvPr id="30" name="TextBox 19"/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7200237" y="4614789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R,A</a:t>
            </a:r>
          </a:p>
        </p:txBody>
      </p:sp>
      <p:sp>
        <p:nvSpPr>
          <p:cNvPr id="31" name="TextBox 19"/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6330010" y="4003613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2" name="Rectangle 286"/>
          <p:cNvSpPr txBox="1">
            <a:spLocks noChangeArrowheads="1"/>
          </p:cNvSpPr>
          <p:nvPr/>
        </p:nvSpPr>
        <p:spPr bwMode="gray">
          <a:xfrm>
            <a:off x="3175" y="2684294"/>
            <a:ext cx="8848725" cy="55793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  <a:extLst/>
        </p:spPr>
        <p:txBody>
          <a:bodyPr rIns="9144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/>
            <a:r>
              <a:rPr lang="en-US" sz="1200" b="1" dirty="0" smtClean="0">
                <a:solidFill>
                  <a:srgbClr val="002960"/>
                </a:solidFill>
              </a:rPr>
              <a:t>x</a:t>
            </a:r>
            <a:endParaRPr lang="en-US" sz="1200" b="1" dirty="0">
              <a:solidFill>
                <a:srgbClr val="002960"/>
              </a:solidFill>
            </a:endParaRPr>
          </a:p>
        </p:txBody>
      </p:sp>
      <p:sp>
        <p:nvSpPr>
          <p:cNvPr id="33" name="TextBox 19"/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5383743" y="2778947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4" name="TextBox 19"/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6330010" y="4614789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R,A</a:t>
            </a:r>
          </a:p>
        </p:txBody>
      </p:sp>
      <p:sp>
        <p:nvSpPr>
          <p:cNvPr id="35" name="TextBox 19"/>
          <p:cNvSpPr txBox="1">
            <a:spLocks/>
          </p:cNvSpPr>
          <p:nvPr>
            <p:custDataLst>
              <p:tags r:id="rId8"/>
            </p:custDataLst>
          </p:nvPr>
        </p:nvSpPr>
        <p:spPr bwMode="gray">
          <a:xfrm>
            <a:off x="1961972" y="2778947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6" name="Rectangle 286"/>
          <p:cNvSpPr txBox="1">
            <a:spLocks noChangeArrowheads="1"/>
          </p:cNvSpPr>
          <p:nvPr/>
        </p:nvSpPr>
        <p:spPr bwMode="gray">
          <a:xfrm>
            <a:off x="3175" y="3295470"/>
            <a:ext cx="8848725" cy="55793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  <a:extLst/>
        </p:spPr>
        <p:txBody>
          <a:bodyPr rIns="9144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/>
            <a:r>
              <a:rPr lang="en-US" sz="1200" b="1" dirty="0" smtClean="0">
                <a:solidFill>
                  <a:srgbClr val="002960"/>
                </a:solidFill>
              </a:rPr>
              <a:t>x</a:t>
            </a:r>
            <a:endParaRPr lang="en-US" sz="1200" b="1" dirty="0">
              <a:solidFill>
                <a:srgbClr val="002960"/>
              </a:solidFill>
            </a:endParaRPr>
          </a:p>
        </p:txBody>
      </p:sp>
      <p:sp>
        <p:nvSpPr>
          <p:cNvPr id="37" name="TextBox 19"/>
          <p:cNvSpPr txBox="1">
            <a:spLocks/>
          </p:cNvSpPr>
          <p:nvPr>
            <p:custDataLst>
              <p:tags r:id="rId9"/>
            </p:custDataLst>
          </p:nvPr>
        </p:nvSpPr>
        <p:spPr bwMode="gray">
          <a:xfrm>
            <a:off x="1961972" y="3390122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 bwMode="gray">
          <a:xfrm>
            <a:off x="2467413" y="1702707"/>
            <a:ext cx="0" cy="4600029"/>
          </a:xfrm>
          <a:prstGeom prst="line">
            <a:avLst/>
          </a:prstGeom>
          <a:ln w="95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 bwMode="gray">
          <a:xfrm>
            <a:off x="3346090" y="1702707"/>
            <a:ext cx="0" cy="4600029"/>
          </a:xfrm>
          <a:prstGeom prst="line">
            <a:avLst/>
          </a:prstGeom>
          <a:ln w="95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 bwMode="gray">
          <a:xfrm>
            <a:off x="4202237" y="1702707"/>
            <a:ext cx="0" cy="4600029"/>
          </a:xfrm>
          <a:prstGeom prst="line">
            <a:avLst/>
          </a:prstGeom>
          <a:ln w="95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 bwMode="gray">
          <a:xfrm>
            <a:off x="5072464" y="1702707"/>
            <a:ext cx="0" cy="4600029"/>
          </a:xfrm>
          <a:prstGeom prst="line">
            <a:avLst/>
          </a:prstGeom>
          <a:ln w="95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 bwMode="gray">
          <a:xfrm>
            <a:off x="6069424" y="1702707"/>
            <a:ext cx="0" cy="4600029"/>
          </a:xfrm>
          <a:prstGeom prst="line">
            <a:avLst/>
          </a:prstGeom>
          <a:ln w="95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 bwMode="gray">
          <a:xfrm>
            <a:off x="6942468" y="1702707"/>
            <a:ext cx="0" cy="4600029"/>
          </a:xfrm>
          <a:prstGeom prst="line">
            <a:avLst/>
          </a:prstGeom>
          <a:ln w="95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 bwMode="gray">
          <a:xfrm>
            <a:off x="7812697" y="1702707"/>
            <a:ext cx="0" cy="4600029"/>
          </a:xfrm>
          <a:prstGeom prst="line">
            <a:avLst/>
          </a:prstGeom>
          <a:ln w="95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 bwMode="gray">
          <a:xfrm>
            <a:off x="3175" y="2038392"/>
            <a:ext cx="884872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9"/>
          <p:cNvSpPr txBox="1">
            <a:spLocks/>
          </p:cNvSpPr>
          <p:nvPr>
            <p:custDataLst>
              <p:tags r:id="rId10"/>
            </p:custDataLst>
          </p:nvPr>
        </p:nvSpPr>
        <p:spPr bwMode="gray">
          <a:xfrm>
            <a:off x="1961972" y="5839458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C,I</a:t>
            </a:r>
          </a:p>
        </p:txBody>
      </p:sp>
      <p:sp>
        <p:nvSpPr>
          <p:cNvPr id="47" name="TextBox 19"/>
          <p:cNvSpPr txBox="1">
            <a:spLocks/>
          </p:cNvSpPr>
          <p:nvPr>
            <p:custDataLst>
              <p:tags r:id="rId11"/>
            </p:custDataLst>
          </p:nvPr>
        </p:nvSpPr>
        <p:spPr bwMode="gray">
          <a:xfrm>
            <a:off x="2829384" y="3390122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8" name="TextBox 19"/>
          <p:cNvSpPr txBox="1">
            <a:spLocks/>
          </p:cNvSpPr>
          <p:nvPr>
            <p:custDataLst>
              <p:tags r:id="rId12"/>
            </p:custDataLst>
          </p:nvPr>
        </p:nvSpPr>
        <p:spPr bwMode="gray">
          <a:xfrm>
            <a:off x="5383743" y="3390122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9" name="TextBox 19"/>
          <p:cNvSpPr txBox="1">
            <a:spLocks/>
          </p:cNvSpPr>
          <p:nvPr>
            <p:custDataLst>
              <p:tags r:id="rId13"/>
            </p:custDataLst>
          </p:nvPr>
        </p:nvSpPr>
        <p:spPr bwMode="gray">
          <a:xfrm>
            <a:off x="7200237" y="4003613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0" name="TextBox 19"/>
          <p:cNvSpPr txBox="1">
            <a:spLocks/>
          </p:cNvSpPr>
          <p:nvPr>
            <p:custDataLst>
              <p:tags r:id="rId14"/>
            </p:custDataLst>
          </p:nvPr>
        </p:nvSpPr>
        <p:spPr bwMode="gray">
          <a:xfrm>
            <a:off x="7200237" y="3390122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C,I</a:t>
            </a:r>
          </a:p>
        </p:txBody>
      </p:sp>
      <p:sp>
        <p:nvSpPr>
          <p:cNvPr id="51" name="TextBox 19"/>
          <p:cNvSpPr txBox="1">
            <a:spLocks/>
          </p:cNvSpPr>
          <p:nvPr>
            <p:custDataLst>
              <p:tags r:id="rId15"/>
            </p:custDataLst>
          </p:nvPr>
        </p:nvSpPr>
        <p:spPr bwMode="gray">
          <a:xfrm>
            <a:off x="7200237" y="5228283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2" name="TextBox 19"/>
          <p:cNvSpPr txBox="1">
            <a:spLocks/>
          </p:cNvSpPr>
          <p:nvPr>
            <p:custDataLst>
              <p:tags r:id="rId16"/>
            </p:custDataLst>
          </p:nvPr>
        </p:nvSpPr>
        <p:spPr bwMode="gray">
          <a:xfrm>
            <a:off x="2829384" y="4017503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3" name="TextBox 19"/>
          <p:cNvSpPr txBox="1">
            <a:spLocks/>
          </p:cNvSpPr>
          <p:nvPr>
            <p:custDataLst>
              <p:tags r:id="rId17"/>
            </p:custDataLst>
          </p:nvPr>
        </p:nvSpPr>
        <p:spPr bwMode="gray">
          <a:xfrm>
            <a:off x="2829384" y="4628680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4" name="TextBox 19"/>
          <p:cNvSpPr txBox="1">
            <a:spLocks/>
          </p:cNvSpPr>
          <p:nvPr>
            <p:custDataLst>
              <p:tags r:id="rId18"/>
            </p:custDataLst>
          </p:nvPr>
        </p:nvSpPr>
        <p:spPr bwMode="gray">
          <a:xfrm>
            <a:off x="5383743" y="2165454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R,A</a:t>
            </a:r>
          </a:p>
        </p:txBody>
      </p:sp>
      <p:sp>
        <p:nvSpPr>
          <p:cNvPr id="55" name="TextBox 19"/>
          <p:cNvSpPr txBox="1">
            <a:spLocks/>
          </p:cNvSpPr>
          <p:nvPr>
            <p:custDataLst>
              <p:tags r:id="rId19"/>
            </p:custDataLst>
          </p:nvPr>
        </p:nvSpPr>
        <p:spPr bwMode="gray">
          <a:xfrm>
            <a:off x="5383743" y="5839458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C,I</a:t>
            </a:r>
          </a:p>
        </p:txBody>
      </p:sp>
      <p:sp>
        <p:nvSpPr>
          <p:cNvPr id="56" name="TextBox 19"/>
          <p:cNvSpPr txBox="1">
            <a:spLocks/>
          </p:cNvSpPr>
          <p:nvPr>
            <p:custDataLst>
              <p:tags r:id="rId20"/>
            </p:custDataLst>
          </p:nvPr>
        </p:nvSpPr>
        <p:spPr bwMode="gray">
          <a:xfrm>
            <a:off x="3586962" y="4614789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R,A</a:t>
            </a:r>
          </a:p>
        </p:txBody>
      </p:sp>
      <p:sp>
        <p:nvSpPr>
          <p:cNvPr id="57" name="TextBox 19"/>
          <p:cNvSpPr txBox="1">
            <a:spLocks/>
          </p:cNvSpPr>
          <p:nvPr>
            <p:custDataLst>
              <p:tags r:id="rId21"/>
            </p:custDataLst>
          </p:nvPr>
        </p:nvSpPr>
        <p:spPr bwMode="gray">
          <a:xfrm>
            <a:off x="3586962" y="4017503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8" name="TextBox 19"/>
          <p:cNvSpPr txBox="1">
            <a:spLocks/>
          </p:cNvSpPr>
          <p:nvPr>
            <p:custDataLst>
              <p:tags r:id="rId22"/>
            </p:custDataLst>
          </p:nvPr>
        </p:nvSpPr>
        <p:spPr bwMode="gray">
          <a:xfrm>
            <a:off x="3586962" y="3390122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9" name="TextBox 19"/>
          <p:cNvSpPr txBox="1">
            <a:spLocks/>
          </p:cNvSpPr>
          <p:nvPr>
            <p:custDataLst>
              <p:tags r:id="rId23"/>
            </p:custDataLst>
          </p:nvPr>
        </p:nvSpPr>
        <p:spPr bwMode="gray">
          <a:xfrm>
            <a:off x="4462821" y="3390122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R,A</a:t>
            </a:r>
          </a:p>
        </p:txBody>
      </p:sp>
      <p:sp>
        <p:nvSpPr>
          <p:cNvPr id="60" name="TextBox 19"/>
          <p:cNvSpPr txBox="1">
            <a:spLocks/>
          </p:cNvSpPr>
          <p:nvPr>
            <p:custDataLst>
              <p:tags r:id="rId24"/>
            </p:custDataLst>
          </p:nvPr>
        </p:nvSpPr>
        <p:spPr bwMode="gray">
          <a:xfrm>
            <a:off x="4462821" y="4003613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TextBox 19"/>
          <p:cNvSpPr txBox="1">
            <a:spLocks/>
          </p:cNvSpPr>
          <p:nvPr>
            <p:custDataLst>
              <p:tags r:id="rId25"/>
            </p:custDataLst>
          </p:nvPr>
        </p:nvSpPr>
        <p:spPr bwMode="gray">
          <a:xfrm>
            <a:off x="4462821" y="4614789"/>
            <a:ext cx="365760" cy="365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2" name="Pentagon 61"/>
          <p:cNvSpPr>
            <a:spLocks/>
          </p:cNvSpPr>
          <p:nvPr/>
        </p:nvSpPr>
        <p:spPr bwMode="gray">
          <a:xfrm>
            <a:off x="1608450" y="876520"/>
            <a:ext cx="1056103" cy="1136471"/>
          </a:xfrm>
          <a:prstGeom prst="homePlate">
            <a:avLst>
              <a:gd name="adj" fmla="val 17599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34848" rIns="18288" bIns="34848" anchor="ctr"/>
          <a:lstStyle/>
          <a:p>
            <a:pPr marL="58738">
              <a:defRPr/>
            </a:pPr>
            <a:r>
              <a:rPr lang="en-US" sz="1200" dirty="0" smtClean="0">
                <a:solidFill>
                  <a:schemeClr val="tx2"/>
                </a:solidFill>
                <a:latin typeface="Calibri" pitchFamily="34" charset="0"/>
              </a:rPr>
              <a:t>x</a:t>
            </a:r>
            <a:endParaRPr lang="en-US" sz="12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3" name="Chevron 62"/>
          <p:cNvSpPr>
            <a:spLocks/>
          </p:cNvSpPr>
          <p:nvPr/>
        </p:nvSpPr>
        <p:spPr bwMode="gray">
          <a:xfrm>
            <a:off x="2475861" y="876520"/>
            <a:ext cx="1056103" cy="1136471"/>
          </a:xfrm>
          <a:prstGeom prst="chevron">
            <a:avLst>
              <a:gd name="adj" fmla="val 15325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34848" rIns="18288" bIns="34848" anchor="ctr"/>
          <a:lstStyle/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alibri" pitchFamily="34" charset="0"/>
              </a:rPr>
              <a:t>xx</a:t>
            </a:r>
            <a:endParaRPr lang="en-US" sz="12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4" name="Chevron 63"/>
          <p:cNvSpPr>
            <a:spLocks/>
          </p:cNvSpPr>
          <p:nvPr/>
        </p:nvSpPr>
        <p:spPr bwMode="gray">
          <a:xfrm>
            <a:off x="3362988" y="876520"/>
            <a:ext cx="1160304" cy="1136471"/>
          </a:xfrm>
          <a:prstGeom prst="chevron">
            <a:avLst>
              <a:gd name="adj" fmla="val 15325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34848" rIns="18288" bIns="34848" anchor="ctr"/>
          <a:lstStyle/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alibri" pitchFamily="34" charset="0"/>
              </a:rPr>
              <a:t>x</a:t>
            </a:r>
            <a:endParaRPr lang="en-US" sz="12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5" name="Chevron 64"/>
          <p:cNvSpPr>
            <a:spLocks/>
          </p:cNvSpPr>
          <p:nvPr/>
        </p:nvSpPr>
        <p:spPr bwMode="gray">
          <a:xfrm>
            <a:off x="4244480" y="876520"/>
            <a:ext cx="1056103" cy="1136471"/>
          </a:xfrm>
          <a:prstGeom prst="chevron">
            <a:avLst>
              <a:gd name="adj" fmla="val 15325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34848" rIns="18288" bIns="34848" anchor="ctr"/>
          <a:lstStyle/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alibri" pitchFamily="34" charset="0"/>
              </a:rPr>
              <a:t>x</a:t>
            </a:r>
            <a:endParaRPr lang="en-US" sz="12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6" name="Chevron 65"/>
          <p:cNvSpPr>
            <a:spLocks/>
          </p:cNvSpPr>
          <p:nvPr/>
        </p:nvSpPr>
        <p:spPr bwMode="gray">
          <a:xfrm>
            <a:off x="5128789" y="876520"/>
            <a:ext cx="1056103" cy="1136471"/>
          </a:xfrm>
          <a:prstGeom prst="chevron">
            <a:avLst>
              <a:gd name="adj" fmla="val 15325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34848" rIns="18288" bIns="34848" anchor="ctr"/>
          <a:lstStyle/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alibri" pitchFamily="34" charset="0"/>
              </a:rPr>
              <a:t>x</a:t>
            </a:r>
            <a:endParaRPr lang="en-US" sz="12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7" name="Chevron 66"/>
          <p:cNvSpPr>
            <a:spLocks/>
          </p:cNvSpPr>
          <p:nvPr/>
        </p:nvSpPr>
        <p:spPr bwMode="gray">
          <a:xfrm>
            <a:off x="6032813" y="876520"/>
            <a:ext cx="1056101" cy="1136471"/>
          </a:xfrm>
          <a:prstGeom prst="chevron">
            <a:avLst>
              <a:gd name="adj" fmla="val 15325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34848" rIns="18288" bIns="34848" anchor="ctr"/>
          <a:lstStyle/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alibri" pitchFamily="34" charset="0"/>
              </a:rPr>
              <a:t>x</a:t>
            </a:r>
            <a:endParaRPr lang="en-US" sz="12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8" name="Chevron 67"/>
          <p:cNvSpPr>
            <a:spLocks/>
          </p:cNvSpPr>
          <p:nvPr/>
        </p:nvSpPr>
        <p:spPr bwMode="gray">
          <a:xfrm>
            <a:off x="6914305" y="876520"/>
            <a:ext cx="1056103" cy="1136471"/>
          </a:xfrm>
          <a:prstGeom prst="chevron">
            <a:avLst>
              <a:gd name="adj" fmla="val 15325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34848" rIns="18288" bIns="34848" anchor="ctr"/>
          <a:lstStyle/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alibri" pitchFamily="34" charset="0"/>
              </a:rPr>
              <a:t>x</a:t>
            </a:r>
            <a:endParaRPr lang="en-US" sz="12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9" name="Chevron 68"/>
          <p:cNvSpPr>
            <a:spLocks/>
          </p:cNvSpPr>
          <p:nvPr/>
        </p:nvSpPr>
        <p:spPr bwMode="gray">
          <a:xfrm>
            <a:off x="7795799" y="876520"/>
            <a:ext cx="1056101" cy="1136471"/>
          </a:xfrm>
          <a:prstGeom prst="chevron">
            <a:avLst>
              <a:gd name="adj" fmla="val 15325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34848" rIns="18288" bIns="34848" anchor="ctr"/>
          <a:lstStyle/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alibri" pitchFamily="34" charset="0"/>
              </a:rPr>
              <a:t>x</a:t>
            </a:r>
            <a:endParaRPr lang="en-US" sz="12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0" name="TextBox 19"/>
          <p:cNvSpPr txBox="1">
            <a:spLocks/>
          </p:cNvSpPr>
          <p:nvPr>
            <p:custDataLst>
              <p:tags r:id="rId26"/>
            </p:custDataLst>
          </p:nvPr>
        </p:nvSpPr>
        <p:spPr bwMode="gray">
          <a:xfrm>
            <a:off x="1959569" y="770253"/>
            <a:ext cx="292608" cy="292608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TextBox 19"/>
          <p:cNvSpPr txBox="1">
            <a:spLocks/>
          </p:cNvSpPr>
          <p:nvPr>
            <p:custDataLst>
              <p:tags r:id="rId27"/>
            </p:custDataLst>
          </p:nvPr>
        </p:nvSpPr>
        <p:spPr bwMode="gray">
          <a:xfrm>
            <a:off x="2804450" y="770253"/>
            <a:ext cx="292608" cy="292608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2" name="TextBox 19"/>
          <p:cNvSpPr txBox="1">
            <a:spLocks/>
          </p:cNvSpPr>
          <p:nvPr>
            <p:custDataLst>
              <p:tags r:id="rId28"/>
            </p:custDataLst>
          </p:nvPr>
        </p:nvSpPr>
        <p:spPr bwMode="gray">
          <a:xfrm>
            <a:off x="3708473" y="770253"/>
            <a:ext cx="292608" cy="292608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3" name="TextBox 19"/>
          <p:cNvSpPr txBox="1">
            <a:spLocks/>
          </p:cNvSpPr>
          <p:nvPr>
            <p:custDataLst>
              <p:tags r:id="rId29"/>
            </p:custDataLst>
          </p:nvPr>
        </p:nvSpPr>
        <p:spPr bwMode="gray">
          <a:xfrm>
            <a:off x="4589967" y="770253"/>
            <a:ext cx="292608" cy="292608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4" name="TextBox 19"/>
          <p:cNvSpPr txBox="1">
            <a:spLocks/>
          </p:cNvSpPr>
          <p:nvPr>
            <p:custDataLst>
              <p:tags r:id="rId30"/>
            </p:custDataLst>
          </p:nvPr>
        </p:nvSpPr>
        <p:spPr bwMode="gray">
          <a:xfrm>
            <a:off x="5471459" y="770253"/>
            <a:ext cx="292608" cy="292608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5" name="TextBox 19"/>
          <p:cNvSpPr txBox="1">
            <a:spLocks/>
          </p:cNvSpPr>
          <p:nvPr>
            <p:custDataLst>
              <p:tags r:id="rId31"/>
            </p:custDataLst>
          </p:nvPr>
        </p:nvSpPr>
        <p:spPr bwMode="gray">
          <a:xfrm>
            <a:off x="6372666" y="770253"/>
            <a:ext cx="292608" cy="292608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6" name="TextBox 19"/>
          <p:cNvSpPr txBox="1">
            <a:spLocks/>
          </p:cNvSpPr>
          <p:nvPr>
            <p:custDataLst>
              <p:tags r:id="rId32"/>
            </p:custDataLst>
          </p:nvPr>
        </p:nvSpPr>
        <p:spPr bwMode="gray">
          <a:xfrm>
            <a:off x="7254159" y="770253"/>
            <a:ext cx="292608" cy="292608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7" name="TextBox 19"/>
          <p:cNvSpPr txBox="1">
            <a:spLocks/>
          </p:cNvSpPr>
          <p:nvPr>
            <p:custDataLst>
              <p:tags r:id="rId33"/>
            </p:custDataLst>
          </p:nvPr>
        </p:nvSpPr>
        <p:spPr bwMode="gray">
          <a:xfrm>
            <a:off x="8132836" y="770253"/>
            <a:ext cx="292608" cy="292608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txBody>
          <a:bodyPr wrap="none" lIns="2904" tIns="0" rIns="2904" bIns="0" anchor="ctr"/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9300" indent="-130175" defTabSz="895350" eaLnBrk="0" hangingPunct="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65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37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209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8100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556691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THINKCELLUNDODONOTDELETE" val="0"/>
  <p:tag name="NEWNAMES" val="True"/>
  <p:tag name="ISNEWSLIDENUMBER" val="True"/>
  <p:tag name="PREVIOUSNAME" val="C:\Users\J.R. Maxwell\Documents\Org Lab\Org Lab for Process Design\Example Process Design Decks\Process map template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63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Firm Format - template_Blue</vt:lpstr>
      <vt:lpstr>Firm Format - template_Grey</vt:lpstr>
      <vt:lpstr>think-cell Slide</vt:lpstr>
      <vt:lpstr>Process map template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2017-12-18T23:11:44Z</dcterms:created>
  <dcterms:modified xsi:type="dcterms:W3CDTF">2017-12-18T23:13:47Z</dcterms:modified>
  <cp:category/>
  <cp:contentStatus/>
  <dc:language/>
  <cp:version/>
</cp:coreProperties>
</file>