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9ddc653a-48ee-4402-b66e-0efe9c95c717"/>
    <p:sldId id="257" r:id="rId-e8d9dcdd-6bd7-4b86-9115-1db0eebc17b7"/>
    <p:sldId id="258" r:id="rId-e3351a26-0447-48fd-a0e0-b070d245c954"/>
    <p:sldId id="259" r:id="rId-112d831c-a3d9-497d-af64-dbf7f75bdfc3"/>
    <p:sldId id="260" r:id="rId-0b1b1632-30eb-44a0-8505-30c52174e4f7"/>
    <p:sldId id="261" r:id="rId-b85a43fa-12dd-4134-b894-c9218ef6b4e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9ddc653a-48ee-4402-b66e-0efe9c95c717" Type="http://schemas.openxmlformats.org/officeDocument/2006/relationships/slide" Target="slides/slide1.xml"/><Relationship Id="rId-e8d9dcdd-6bd7-4b86-9115-1db0eebc17b7" Type="http://schemas.openxmlformats.org/officeDocument/2006/relationships/slide" Target="slides/slide2.xml"/><Relationship Id="rId-e3351a26-0447-48fd-a0e0-b070d245c954" Type="http://schemas.openxmlformats.org/officeDocument/2006/relationships/slide" Target="slides/slide3.xml"/><Relationship Id="rId-112d831c-a3d9-497d-af64-dbf7f75bdfc3" Type="http://schemas.openxmlformats.org/officeDocument/2006/relationships/slide" Target="slides/slide4.xml"/><Relationship Id="rId-0b1b1632-30eb-44a0-8505-30c52174e4f7" Type="http://schemas.openxmlformats.org/officeDocument/2006/relationships/slide" Target="slides/slide5.xml"/><Relationship Id="rId-b85a43fa-12dd-4134-b894-c9218ef6b4e7" Type="http://schemas.openxmlformats.org/officeDocument/2006/relationships/slide" Target="slides/slide6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