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9" r:id="rId4"/>
    <p:sldId id="260" r:id="rId5"/>
    <p:sldId id="258" r:id="rId6"/>
    <p:sldId id="263" r:id="rId7"/>
    <p:sldId id="267" r:id="rId8"/>
    <p:sldId id="276" r:id="rId9"/>
    <p:sldId id="272" r:id="rId10"/>
    <p:sldId id="271" r:id="rId11"/>
    <p:sldId id="273" r:id="rId12"/>
    <p:sldId id="275" r:id="rId13"/>
    <p:sldId id="261" r:id="rId14"/>
    <p:sldId id="270" r:id="rId15"/>
    <p:sldId id="274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74" autoAdjust="0"/>
  </p:normalViewPr>
  <p:slideViewPr>
    <p:cSldViewPr>
      <p:cViewPr varScale="1">
        <p:scale>
          <a:sx n="107" d="100"/>
          <a:sy n="107" d="100"/>
        </p:scale>
        <p:origin x="17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751972-4CC6-4FB6-BE95-CB6B505B34BD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B751972-4CC6-4FB6-BE95-CB6B505B34BD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751972-4CC6-4FB6-BE95-CB6B505B34BD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751972-4CC6-4FB6-BE95-CB6B505B34BD}" type="datetimeFigureOut">
              <a:rPr lang="ru-RU" smtClean="0"/>
              <a:pPr/>
              <a:t>24.04.2021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na0704/index_happy_pentag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hyperlink" Target="file:///D:\project\projekt0.1\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p.mindmup.com/map/_free/2021/04/4cf92890a4e711eb830deffbc5e96a0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mindmup.com/map/_free/2021/03/3565838083fa11eb8a19576c5ac89eb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2071678"/>
            <a:ext cx="8458200" cy="1470025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Качественное изменение взаимодействия государства с человеком (индекс счастья)</a:t>
            </a:r>
            <a:endParaRPr lang="ru-RU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500034" y="4000504"/>
            <a:ext cx="4953000" cy="175260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Группа Пятиугольник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475" y="1153216"/>
            <a:ext cx="4581525" cy="2752725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10216"/>
            <a:ext cx="8229600" cy="1143000"/>
          </a:xfrm>
        </p:spPr>
        <p:txBody>
          <a:bodyPr>
            <a:noAutofit/>
          </a:bodyPr>
          <a:lstStyle/>
          <a:p>
            <a:pPr fontAlgn="base"/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етоды </a:t>
            </a:r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оценки параметров моделей</a:t>
            </a:r>
          </a:p>
        </p:txBody>
      </p:sp>
      <p:pic>
        <p:nvPicPr>
          <p:cNvPr id="1026" name="Picture 2" descr="https://sun9-75.userapi.com/impg/YX5AeUX-4IvqJGQ0JSTB-tqt7_zCKMkOjszaVg/pqZ_5dywNIo.jpg?size=481x289&amp;quality=96&amp;sign=2dd0e57c45ec582404b1d40534f6a388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4" y="3905940"/>
            <a:ext cx="45815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79" y="3905941"/>
            <a:ext cx="4581525" cy="2752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1556792"/>
            <a:ext cx="4081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MAE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наименьших квадратов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среднеквадратическая ошибка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MAPE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абсолютная ошибка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	В итоге мы увидели, что минимальные потери при обучении получились у моделей </a:t>
            </a:r>
            <a:r>
              <a:rPr lang="en-US" dirty="0" smtClean="0"/>
              <a:t>Linear Regression </a:t>
            </a:r>
            <a:r>
              <a:rPr lang="ru-RU" dirty="0" smtClean="0"/>
              <a:t>и </a:t>
            </a:r>
            <a:r>
              <a:rPr lang="en-US" dirty="0" smtClean="0"/>
              <a:t>Ridge.</a:t>
            </a:r>
          </a:p>
          <a:p>
            <a:pPr marL="109728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Ridge </a:t>
            </a:r>
            <a:r>
              <a:rPr lang="ru-RU" dirty="0" smtClean="0"/>
              <a:t>регрессия – это расширение линейной регресси</a:t>
            </a:r>
            <a:r>
              <a:rPr lang="ru-RU" dirty="0" smtClean="0"/>
              <a:t>и, поэтому нами была выбрана именно она.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Итоговая модель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2060848"/>
            <a:ext cx="8046154" cy="4525962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268760"/>
            <a:ext cx="8507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https://github.com/Alena0704/index_happy_pentagon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9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92922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Результатом проекта будет сайт, который будет искать значения выбранных признаков по различным сайтам, таким как: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Портал правовой статистики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Сайты с готовыми данными по месяцам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РИА рейтинг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МВД России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ЕМИСС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Wikipedia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Или будет отображать данные, загруженные в качестве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CSV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файла.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0668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Конечное видение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" t="6364" r="-239" b="4541"/>
          <a:stretch/>
        </p:blipFill>
        <p:spPr>
          <a:xfrm>
            <a:off x="323528" y="1916832"/>
            <a:ext cx="8496944" cy="4248472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Визуализация проекта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>
            <a:hlinkClick r:id="rId4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936581"/>
              </p:ext>
            </p:extLst>
          </p:nvPr>
        </p:nvGraphicFramePr>
        <p:xfrm>
          <a:off x="451357" y="1386715"/>
          <a:ext cx="6937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Объект упаковщика для оболочки" showAsIcon="1" r:id="rId5" imgW="693720" imgH="527400" progId="Package">
                  <p:embed/>
                </p:oleObj>
              </mc:Choice>
              <mc:Fallback>
                <p:oleObj name="Объект упаковщика для оболочки" showAsIcon="1" r:id="rId5" imgW="69372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357" y="1386715"/>
                        <a:ext cx="693738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525963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Алена Рыбакина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scientist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Андрей Жарков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работа с данными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Максим Степанов –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презентор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Антон Плотников – разработчик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Юрий Руденко – работа с данными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Андрей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Зиборов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модератор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Свинов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Павел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scientis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857232"/>
            <a:ext cx="8229600" cy="106680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Команда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Индекс счастья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— показывает, насколько счастливыми чувствуют себя россияне. Индекс строится на основе вопроса: «В жизни бывает всякое и хорошее, и плохое. Но, если говорить в целом, вы счастливы или нет?».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Индекс счастья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Максим\Desktop\1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762378"/>
            <a:ext cx="3964809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качестве сфер для наблюдения анализировали: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Политическая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Социальная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Экономическая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06680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Сферы наблюдения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85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подсчета индекса счастья были выбраны следующие признаки: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Население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Медианная заработная плата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Цены на бензин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ДТП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Уровень безработицы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Преступность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Продолжительность жизни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Социальная помощь населению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71472" y="428604"/>
            <a:ext cx="8229600" cy="106680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Значимые признаки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5" y="458442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Mindmup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595" y="1691069"/>
            <a:ext cx="1137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https://app.mindmup.com/map/_free/2021/04/4cf92890a4e711eb830deffbc5e96a0f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-92" t="6406" r="92" b="3904"/>
          <a:stretch/>
        </p:blipFill>
        <p:spPr>
          <a:xfrm>
            <a:off x="546951" y="2736442"/>
            <a:ext cx="7992888" cy="403244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28595" y="2294910"/>
            <a:ext cx="8482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://app.mindmup.com/map/_free/2021/03/3565838083fa11eb8a19576c5ac89eba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5" y="2038044"/>
            <a:ext cx="410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Mindmup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изучения предметной области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5" y="1405613"/>
            <a:ext cx="284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Mindmup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Архитектура проекта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https://sun9-8.userapi.com/impg/6gZAgSt3RrqqgI5BjB_nW4xjZUKus7b9hNHPgQ/eWtYI0wx44I.jpg?size=878x631&amp;quality=96&amp;sign=789462b9116f1932acdc63b865efa612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9533"/>
            <a:ext cx="7859216" cy="56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971600" y="1556792"/>
            <a:ext cx="151216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3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sun9-7.userapi.com/impg/a-kAgW_MQM3-dbGvarlJHc8qT9-bspIspHC00Q/eHB0fiPNUqM.jpg?size=852x567&amp;quality=96&amp;sign=152997d5756353bbe01a7e11e771a978&amp;type=album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78"/>
          <a:stretch/>
        </p:blipFill>
        <p:spPr bwMode="auto">
          <a:xfrm>
            <a:off x="1171542" y="1628800"/>
            <a:ext cx="680091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47664" y="2276872"/>
            <a:ext cx="93610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Tilda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08966" y="2276872"/>
            <a:ext cx="197114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8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824" y="874066"/>
            <a:ext cx="6048672" cy="5785687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Обучение модели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491" y="1259632"/>
            <a:ext cx="28432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После того как мы составили корреляционную матрицу, мы обнаружили, что в ней присутствуют признаки, которые сильно коррелируют друг с другом.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Далее удаляем один коррелирующий признак из пары и обучаем модели.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2129</TotalTime>
  <Words>229</Words>
  <Application>Microsoft Office PowerPoint</Application>
  <PresentationFormat>Экран (4:3)</PresentationFormat>
  <Paragraphs>61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Lucida Sans Unicode</vt:lpstr>
      <vt:lpstr>Times New Roman</vt:lpstr>
      <vt:lpstr>Verdana</vt:lpstr>
      <vt:lpstr>Wingdings 2</vt:lpstr>
      <vt:lpstr>Wingdings 3</vt:lpstr>
      <vt:lpstr>Открытая</vt:lpstr>
      <vt:lpstr>Пакет</vt:lpstr>
      <vt:lpstr>Качественное изменение взаимодействия государства с человеком (индекс счастья)</vt:lpstr>
      <vt:lpstr>Команда</vt:lpstr>
      <vt:lpstr>Индекс счастья</vt:lpstr>
      <vt:lpstr>Сферы наблюдения</vt:lpstr>
      <vt:lpstr>Значимые признаки </vt:lpstr>
      <vt:lpstr>Mindmup</vt:lpstr>
      <vt:lpstr>Архитектура проекта</vt:lpstr>
      <vt:lpstr>Концепция проекта</vt:lpstr>
      <vt:lpstr>Обучение модели</vt:lpstr>
      <vt:lpstr>Методы оценки параметров моделей</vt:lpstr>
      <vt:lpstr>Итоговая модель</vt:lpstr>
      <vt:lpstr>Github</vt:lpstr>
      <vt:lpstr>Конечное видение</vt:lpstr>
      <vt:lpstr>Визуализация проекта</vt:lpstr>
      <vt:lpstr>Спасибо за внимание!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Взаимодействие государства с человеком</dc:title>
  <dc:creator>Максим</dc:creator>
  <cp:lastModifiedBy>Степанов Максим Борисович</cp:lastModifiedBy>
  <cp:revision>43</cp:revision>
  <dcterms:created xsi:type="dcterms:W3CDTF">2021-03-13T12:39:11Z</dcterms:created>
  <dcterms:modified xsi:type="dcterms:W3CDTF">2021-04-24T10:42:20Z</dcterms:modified>
</cp:coreProperties>
</file>