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0" r:id="rId5"/>
    <p:sldId id="264" r:id="rId6"/>
    <p:sldId id="258" r:id="rId7"/>
    <p:sldId id="259" r:id="rId8"/>
    <p:sldId id="261" r:id="rId9"/>
    <p:sldId id="262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4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B751972-4CC6-4FB6-BE95-CB6B505B34BD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751972-4CC6-4FB6-BE95-CB6B505B34BD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B751972-4CC6-4FB6-BE95-CB6B505B34BD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B751972-4CC6-4FB6-BE95-CB6B505B34BD}" type="datetimeFigureOut">
              <a:rPr lang="ru-RU" smtClean="0"/>
              <a:pPr/>
              <a:t>03.04.2021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mindmup.com/map/_free/2021/03/b2645db0840f11eb993cd1d2ed7d6a2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2214554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Качественное изменение взаимодействия государства с человеком (индекс счастья)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500034" y="4000504"/>
            <a:ext cx="4953000" cy="1752600"/>
          </a:xfrm>
        </p:spPr>
        <p:txBody>
          <a:bodyPr/>
          <a:lstStyle/>
          <a:p>
            <a:r>
              <a:rPr lang="ru-RU" dirty="0" smtClean="0"/>
              <a:t>Группа Пятиугольник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8926" y="428604"/>
            <a:ext cx="8229600" cy="1066800"/>
          </a:xfrm>
        </p:spPr>
        <p:txBody>
          <a:bodyPr/>
          <a:lstStyle/>
          <a:p>
            <a:r>
              <a:rPr lang="ru-RU" dirty="0" smtClean="0"/>
              <a:t>Макет экрана</a:t>
            </a: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871" y="1928802"/>
            <a:ext cx="8261874" cy="464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1" y="2223363"/>
            <a:ext cx="8380777" cy="441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229600" cy="1066800"/>
          </a:xfrm>
        </p:spPr>
        <p:txBody>
          <a:bodyPr/>
          <a:lstStyle/>
          <a:p>
            <a:r>
              <a:rPr lang="ru-RU" dirty="0" smtClean="0"/>
              <a:t>Концепция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268760"/>
            <a:ext cx="8115300" cy="54673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39552" y="5445224"/>
            <a:ext cx="18722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32856"/>
            <a:ext cx="6301333" cy="435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857232"/>
            <a:ext cx="8229600" cy="1066800"/>
          </a:xfrm>
        </p:spPr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Алена Рыбакина – </a:t>
            </a:r>
            <a:r>
              <a:rPr lang="en-US" dirty="0" smtClean="0"/>
              <a:t>data scientist</a:t>
            </a:r>
            <a:endParaRPr lang="ru-RU" dirty="0" smtClean="0"/>
          </a:p>
          <a:p>
            <a:r>
              <a:rPr lang="ru-RU" dirty="0" smtClean="0"/>
              <a:t>Андрей Жарков</a:t>
            </a:r>
            <a:r>
              <a:rPr lang="en-US" dirty="0" smtClean="0"/>
              <a:t> – </a:t>
            </a:r>
            <a:r>
              <a:rPr lang="ru-RU" dirty="0" smtClean="0"/>
              <a:t>работа с данными</a:t>
            </a:r>
          </a:p>
          <a:p>
            <a:r>
              <a:rPr lang="ru-RU" dirty="0" smtClean="0"/>
              <a:t>Максим Степанов – </a:t>
            </a:r>
            <a:r>
              <a:rPr lang="ru-RU" dirty="0" err="1" smtClean="0"/>
              <a:t>презентор</a:t>
            </a:r>
            <a:r>
              <a:rPr lang="ru-RU" dirty="0" smtClean="0"/>
              <a:t> </a:t>
            </a:r>
          </a:p>
          <a:p>
            <a:r>
              <a:rPr lang="ru-RU" dirty="0" smtClean="0"/>
              <a:t>Антон Плотников – разработчик </a:t>
            </a:r>
          </a:p>
          <a:p>
            <a:r>
              <a:rPr lang="ru-RU" dirty="0" smtClean="0"/>
              <a:t>Юрий Руденко – работа с данными</a:t>
            </a:r>
          </a:p>
          <a:p>
            <a:r>
              <a:rPr lang="ru-RU" dirty="0" smtClean="0"/>
              <a:t>Андрей </a:t>
            </a:r>
            <a:r>
              <a:rPr lang="ru-RU" dirty="0" err="1" smtClean="0"/>
              <a:t>Зиборов</a:t>
            </a:r>
            <a:r>
              <a:rPr lang="ru-RU" dirty="0" smtClean="0"/>
              <a:t> – </a:t>
            </a:r>
            <a:r>
              <a:rPr lang="ru-RU" dirty="0" smtClean="0"/>
              <a:t>модератор</a:t>
            </a:r>
            <a:endParaRPr lang="en-US" dirty="0" smtClean="0"/>
          </a:p>
          <a:p>
            <a:r>
              <a:rPr lang="ru-RU" dirty="0" err="1" smtClean="0"/>
              <a:t>Свинов</a:t>
            </a:r>
            <a:r>
              <a:rPr lang="ru-RU" dirty="0" smtClean="0"/>
              <a:t> Павел – </a:t>
            </a:r>
            <a:r>
              <a:rPr lang="en-US" smtClean="0"/>
              <a:t>data scientis</a:t>
            </a:r>
            <a:r>
              <a:rPr lang="ru-RU" dirty="0" smtClean="0"/>
              <a:t> 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/>
          <a:lstStyle/>
          <a:p>
            <a:r>
              <a:rPr lang="ru-RU" dirty="0" smtClean="0"/>
              <a:t>Общий </a:t>
            </a:r>
            <a:r>
              <a:rPr lang="en-US" dirty="0" smtClean="0"/>
              <a:t>Mindmup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71448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https://app.mindmup.com/map/_free/2021/03/b2645db0840f11eb993cd1d2ed7d6a2b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8196" t="20151" r="1835" b="8728"/>
          <a:stretch>
            <a:fillRect/>
          </a:stretch>
        </p:blipFill>
        <p:spPr bwMode="auto">
          <a:xfrm>
            <a:off x="214282" y="2571744"/>
            <a:ext cx="8733296" cy="388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/>
          <a:lstStyle/>
          <a:p>
            <a:r>
              <a:rPr lang="ru-RU" dirty="0" smtClean="0"/>
              <a:t>Сферы наблюдения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качестве сфер для наблюдения анализировали:</a:t>
            </a:r>
          </a:p>
          <a:p>
            <a:r>
              <a:rPr lang="ru-RU" dirty="0" smtClean="0"/>
              <a:t>Политическая</a:t>
            </a:r>
          </a:p>
          <a:p>
            <a:r>
              <a:rPr lang="ru-RU" dirty="0" smtClean="0"/>
              <a:t>Социальная</a:t>
            </a:r>
          </a:p>
          <a:p>
            <a:r>
              <a:rPr lang="ru-RU" dirty="0" smtClean="0"/>
              <a:t>Экономическая</a:t>
            </a:r>
          </a:p>
          <a:p>
            <a:r>
              <a:rPr lang="ru-RU" dirty="0" smtClean="0"/>
              <a:t>Духовная</a:t>
            </a:r>
          </a:p>
          <a:p>
            <a:r>
              <a:rPr lang="ru-RU" dirty="0" smtClean="0"/>
              <a:t>Экологическая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1428736"/>
            <a:ext cx="8229600" cy="1066800"/>
          </a:xfrm>
        </p:spPr>
        <p:txBody>
          <a:bodyPr/>
          <a:lstStyle/>
          <a:p>
            <a:r>
              <a:rPr lang="en-US" dirty="0" smtClean="0"/>
              <a:t>Mindmup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744" t="22737" r="30769" b="11133"/>
          <a:stretch>
            <a:fillRect/>
          </a:stretch>
        </p:blipFill>
        <p:spPr bwMode="auto">
          <a:xfrm>
            <a:off x="3571868" y="372672"/>
            <a:ext cx="5143536" cy="648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71472" y="857232"/>
            <a:ext cx="8229600" cy="1066800"/>
          </a:xfrm>
        </p:spPr>
        <p:txBody>
          <a:bodyPr/>
          <a:lstStyle/>
          <a:p>
            <a:r>
              <a:rPr lang="ru-RU" dirty="0" smtClean="0"/>
              <a:t>Значимые признаки 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8577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Для подсчета индекса счастья были выбраны следующие признаки:</a:t>
            </a:r>
          </a:p>
          <a:p>
            <a:pPr>
              <a:buNone/>
            </a:pPr>
            <a:r>
              <a:rPr lang="ru-RU" dirty="0" smtClean="0"/>
              <a:t>Положительные:</a:t>
            </a:r>
          </a:p>
          <a:p>
            <a:r>
              <a:rPr lang="ru-RU" dirty="0" smtClean="0"/>
              <a:t>Медианная зарплата</a:t>
            </a:r>
          </a:p>
          <a:p>
            <a:r>
              <a:rPr lang="ru-RU" dirty="0" smtClean="0"/>
              <a:t>Пользование интернетом</a:t>
            </a:r>
          </a:p>
          <a:p>
            <a:r>
              <a:rPr lang="ru-RU" dirty="0" smtClean="0"/>
              <a:t>Средняя продолжительность жизни</a:t>
            </a:r>
          </a:p>
          <a:p>
            <a:r>
              <a:rPr lang="ru-RU" dirty="0" smtClean="0"/>
              <a:t>Экология города</a:t>
            </a:r>
          </a:p>
          <a:p>
            <a:pPr>
              <a:buNone/>
            </a:pPr>
            <a:r>
              <a:rPr lang="ru-RU" dirty="0" smtClean="0"/>
              <a:t>Отрицательные:</a:t>
            </a:r>
          </a:p>
          <a:p>
            <a:r>
              <a:rPr lang="ru-RU" dirty="0" smtClean="0"/>
              <a:t>Цена бензина за литр</a:t>
            </a:r>
          </a:p>
          <a:p>
            <a:r>
              <a:rPr lang="ru-RU" dirty="0" smtClean="0"/>
              <a:t>Аварийность на дорогах</a:t>
            </a:r>
          </a:p>
          <a:p>
            <a:r>
              <a:rPr lang="ru-RU" dirty="0" smtClean="0"/>
              <a:t>Уровень безработицы</a:t>
            </a:r>
          </a:p>
          <a:p>
            <a:r>
              <a:rPr lang="ru-RU" dirty="0" smtClean="0"/>
              <a:t>Уровень преступности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42910" y="642918"/>
            <a:ext cx="8229600" cy="1066800"/>
          </a:xfrm>
        </p:spPr>
        <p:txBody>
          <a:bodyPr/>
          <a:lstStyle/>
          <a:p>
            <a:r>
              <a:rPr lang="en-US" dirty="0" smtClean="0"/>
              <a:t>Mindmup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43654" t="28084" r="8049" b="14096"/>
          <a:stretch>
            <a:fillRect/>
          </a:stretch>
        </p:blipFill>
        <p:spPr bwMode="auto">
          <a:xfrm>
            <a:off x="714348" y="1500174"/>
            <a:ext cx="7674482" cy="5165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>
            <a:normAutofit/>
          </a:bodyPr>
          <a:lstStyle/>
          <a:p>
            <a:r>
              <a:rPr lang="ru-RU" dirty="0" smtClean="0"/>
              <a:t>Конечное видение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Результатом проекта будет сайт, который будет искать значения выбранных признаков по различным сайтам, таким как:</a:t>
            </a:r>
          </a:p>
          <a:p>
            <a:r>
              <a:rPr lang="ru-RU" dirty="0" smtClean="0"/>
              <a:t>Портал правовой статистики</a:t>
            </a:r>
          </a:p>
          <a:p>
            <a:r>
              <a:rPr lang="ru-RU" dirty="0" smtClean="0"/>
              <a:t>Сайты с готовыми данными по месяцам</a:t>
            </a:r>
          </a:p>
          <a:p>
            <a:r>
              <a:rPr lang="ru-RU" dirty="0" smtClean="0"/>
              <a:t>РИА рейтинг</a:t>
            </a:r>
          </a:p>
          <a:p>
            <a:r>
              <a:rPr lang="ru-RU" dirty="0" smtClean="0"/>
              <a:t>МВД России</a:t>
            </a:r>
          </a:p>
          <a:p>
            <a:r>
              <a:rPr lang="ru-RU" dirty="0" smtClean="0"/>
              <a:t>Зеленый патруль</a:t>
            </a:r>
          </a:p>
          <a:p>
            <a:r>
              <a:rPr lang="ru-RU" dirty="0" smtClean="0"/>
              <a:t>ЕМИСС</a:t>
            </a:r>
          </a:p>
          <a:p>
            <a:r>
              <a:rPr lang="en-US" dirty="0" smtClean="0"/>
              <a:t>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991" t="23972" r="43498" b="8296"/>
          <a:stretch>
            <a:fillRect/>
          </a:stretch>
        </p:blipFill>
        <p:spPr bwMode="auto">
          <a:xfrm>
            <a:off x="2357422" y="857232"/>
            <a:ext cx="6500858" cy="543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/>
          <a:lstStyle/>
          <a:p>
            <a:r>
              <a:rPr lang="en-US" dirty="0" smtClean="0"/>
              <a:t>Mindmup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2021</TotalTime>
  <Words>151</Words>
  <Application>Microsoft Office PowerPoint</Application>
  <PresentationFormat>Экран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Georgia</vt:lpstr>
      <vt:lpstr>Trebuchet MS</vt:lpstr>
      <vt:lpstr>Wingdings 2</vt:lpstr>
      <vt:lpstr>Городская</vt:lpstr>
      <vt:lpstr>Качественное изменение взаимодействия государства с человеком (индекс счастья)</vt:lpstr>
      <vt:lpstr>Команда</vt:lpstr>
      <vt:lpstr>Общий Mindmup</vt:lpstr>
      <vt:lpstr>Сферы наблюдения</vt:lpstr>
      <vt:lpstr>Mindmup</vt:lpstr>
      <vt:lpstr>Значимые признаки </vt:lpstr>
      <vt:lpstr>Mindmup</vt:lpstr>
      <vt:lpstr>Конечное видение</vt:lpstr>
      <vt:lpstr>Mindmup</vt:lpstr>
      <vt:lpstr>Макет экрана</vt:lpstr>
      <vt:lpstr>Модель данных</vt:lpstr>
      <vt:lpstr>Концепция проекта</vt:lpstr>
      <vt:lpstr>Архитектура проекта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Взаимодействие государства с человеком</dc:title>
  <dc:creator>Максим</dc:creator>
  <cp:lastModifiedBy>Алена Рыбакина</cp:lastModifiedBy>
  <cp:revision>32</cp:revision>
  <dcterms:created xsi:type="dcterms:W3CDTF">2021-03-13T12:39:11Z</dcterms:created>
  <dcterms:modified xsi:type="dcterms:W3CDTF">2021-04-03T15:56:03Z</dcterms:modified>
</cp:coreProperties>
</file>