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04800" y="1466008"/>
            <a:ext cx="11582400" cy="1288869"/>
          </a:xfrm>
          <a:solidFill>
            <a:schemeClr val="tx1">
              <a:alpha val="60000"/>
            </a:schemeClr>
          </a:solidFill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dirty="0" smtClean="0"/>
              <a:t>Интеллектуальное подавление шума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115175" y="6326640"/>
            <a:ext cx="4238625" cy="424543"/>
          </a:xfrm>
          <a:solidFill>
            <a:schemeClr val="tx1">
              <a:alpha val="60000"/>
            </a:schemeClr>
          </a:solidFill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Рыбакина Алена, гр. 21, 2020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6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2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4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2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4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0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480" y="0"/>
            <a:ext cx="606552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612648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365126"/>
            <a:ext cx="11696699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972994"/>
            <a:ext cx="4490720" cy="131154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0718" y="5970504"/>
            <a:ext cx="3910560" cy="13140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78" y="5968014"/>
            <a:ext cx="3790722" cy="13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480" y="0"/>
            <a:ext cx="606552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612648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365126"/>
            <a:ext cx="11696699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0" y="6106160"/>
            <a:ext cx="12192000" cy="751840"/>
            <a:chOff x="0" y="6106160"/>
            <a:chExt cx="12192000" cy="751840"/>
          </a:xfrm>
        </p:grpSpPr>
        <p:pic>
          <p:nvPicPr>
            <p:cNvPr id="9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25" r="24675" b="26020"/>
            <a:stretch/>
          </p:blipFill>
          <p:spPr bwMode="auto">
            <a:xfrm>
              <a:off x="0" y="6106160"/>
              <a:ext cx="235712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>
              <a:off x="9055100" y="6106160"/>
              <a:ext cx="236474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25" t="36225" b="26020"/>
            <a:stretch/>
          </p:blipFill>
          <p:spPr bwMode="auto">
            <a:xfrm>
              <a:off x="11419840" y="6106160"/>
              <a:ext cx="77216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 flipH="1">
              <a:off x="6789420" y="6106160"/>
              <a:ext cx="226568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>
              <a:off x="4589780" y="6106160"/>
              <a:ext cx="219964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Первое место в DxOMark. Сколько стоит стать лидером по камере?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6" t="36225" r="24675" b="26020"/>
            <a:stretch/>
          </p:blipFill>
          <p:spPr bwMode="auto">
            <a:xfrm flipH="1">
              <a:off x="2334260" y="6106160"/>
              <a:ext cx="2255520" cy="751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Прямоугольник 14"/>
            <p:cNvSpPr/>
            <p:nvPr/>
          </p:nvSpPr>
          <p:spPr>
            <a:xfrm>
              <a:off x="9261796" y="6627168"/>
              <a:ext cx="24192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 smtClean="0"/>
                <a:t>https://mobiltelefon.ru/post_1581876622.html</a:t>
              </a:r>
              <a:endParaRPr lang="ru-RU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32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480" y="0"/>
            <a:ext cx="6065520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612648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365126"/>
            <a:ext cx="11696699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3" b="20817"/>
          <a:stretch/>
        </p:blipFill>
        <p:spPr>
          <a:xfrm>
            <a:off x="2448559" y="5961532"/>
            <a:ext cx="3669665" cy="9675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3" b="20817"/>
          <a:stretch/>
        </p:blipFill>
        <p:spPr>
          <a:xfrm flipH="1">
            <a:off x="5904864" y="5938586"/>
            <a:ext cx="3564255" cy="10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8720" y="0"/>
            <a:ext cx="5923279" cy="1691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0"/>
            <a:ext cx="626872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365126"/>
            <a:ext cx="11696699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2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"/>
            <a:ext cx="5984240" cy="169183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4240" y="0"/>
            <a:ext cx="6207760" cy="1691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125" y="365126"/>
            <a:ext cx="11696699" cy="1035050"/>
          </a:xfrm>
          <a:solidFill>
            <a:schemeClr val="tx1">
              <a:alpha val="6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Monotype Corsiva" panose="03010101010201010101" pitchFamily="66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8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4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2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1920-DF79-4FA1-957A-A58F99FB18CD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6928-ECFE-45E0-8D49-0E6735831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a.org/read/140244318" TargetMode="External"/><Relationship Id="rId2" Type="http://schemas.openxmlformats.org/officeDocument/2006/relationships/hyperlink" Target="https://habr.com/ru/post/25344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ism.com/zametki/chastotnyj_analiz_audiofajl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brosa.github.io/librosa/generated/librosa.feature.spectral_centroid.html#librosa.feature.spectral_centroi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аудио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2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Спектральный анализ </a:t>
            </a:r>
            <a:r>
              <a:rPr lang="ru-RU" dirty="0" smtClean="0"/>
              <a:t>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https://habr.com/ru/post/253447/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Преобразование Фурье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://readera.org/read/140244318</a:t>
            </a:r>
            <a:endParaRPr lang="en-US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04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Частотный анализ аудиофайла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https://coddism.com/zametki/chastotnyj_analiz_audiofajla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https://pandia.ru/text/77/481/644.php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79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Спектральный </a:t>
            </a:r>
            <a:r>
              <a:rPr lang="ru-RU" b="1" dirty="0" err="1"/>
              <a:t>центроид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0960" y="1761260"/>
            <a:ext cx="12192000" cy="3062287"/>
          </a:xfrm>
        </p:spPr>
        <p:txBody>
          <a:bodyPr>
            <a:normAutofit/>
          </a:bodyPr>
          <a:lstStyle/>
          <a:p>
            <a:r>
              <a:rPr lang="ru-RU" sz="1600" dirty="0"/>
              <a:t>Указывает, на какой частоте сосредоточена энергия спектра или, другими словами, указывает, где расположен «центр масс» для звука. Схож со средневзвешенным значением</a:t>
            </a:r>
            <a:r>
              <a:rPr lang="ru-RU" sz="1600" dirty="0" smtClean="0"/>
              <a:t>:</a:t>
            </a:r>
            <a:endParaRPr lang="ru-RU" sz="2000" dirty="0"/>
          </a:p>
          <a:p>
            <a:r>
              <a:rPr lang="ru-RU" sz="1800" dirty="0" smtClean="0"/>
              <a:t>где </a:t>
            </a:r>
            <a:r>
              <a:rPr lang="ru-RU" sz="1800" dirty="0"/>
              <a:t>S(k) — спектральная величина элемента разрешения k, а f(k) — частота элемента k</a:t>
            </a:r>
            <a:r>
              <a:rPr lang="ru-RU" sz="1800" dirty="0" smtClean="0"/>
              <a:t>.</a:t>
            </a:r>
          </a:p>
          <a:p>
            <a:pPr lvl="0"/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hlinkClick r:id="rId2"/>
              </a:rPr>
              <a:t>librosa.feature.spectral_centroid</a:t>
            </a:r>
            <a:r>
              <a:rPr lang="ru-RU" altLang="ru-RU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ru-RU" altLang="ru-RU" sz="1600" dirty="0">
                <a:solidFill>
                  <a:srgbClr val="000000"/>
                </a:solidFill>
                <a:latin typeface="Helvetica Neue"/>
              </a:rPr>
              <a:t>вычисляет спектральный </a:t>
            </a:r>
            <a:r>
              <a:rPr lang="ru-RU" altLang="ru-RU" sz="1600" dirty="0" err="1">
                <a:solidFill>
                  <a:srgbClr val="000000"/>
                </a:solidFill>
                <a:latin typeface="Helvetica Neue"/>
              </a:rPr>
              <a:t>центроид</a:t>
            </a:r>
            <a:r>
              <a:rPr lang="ru-RU" altLang="ru-RU" sz="1600" dirty="0">
                <a:solidFill>
                  <a:srgbClr val="000000"/>
                </a:solidFill>
                <a:latin typeface="Helvetica Neue"/>
              </a:rPr>
              <a:t> для каждого фрейма в </a:t>
            </a:r>
            <a:r>
              <a:rPr lang="ru-RU" altLang="ru-RU" sz="1600" dirty="0" smtClean="0">
                <a:solidFill>
                  <a:srgbClr val="000000"/>
                </a:solidFill>
                <a:latin typeface="Helvetica Neue"/>
              </a:rPr>
              <a:t>сигнале.</a:t>
            </a:r>
          </a:p>
          <a:p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spectral_centroid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возвращает массив со столбцами, равными количеству фреймов, представленных в семпле.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738" y="2146545"/>
            <a:ext cx="1874250" cy="8307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3647890"/>
            <a:ext cx="5895703" cy="20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698079-16CF-4851-9535-7A6A0B552301}" vid="{3B65B200-6000-411C-9402-F909556F6A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43</TotalTime>
  <Words>73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 Neue</vt:lpstr>
      <vt:lpstr>Monotype Corsiva</vt:lpstr>
      <vt:lpstr>Тема1</vt:lpstr>
      <vt:lpstr>Анализ аудио</vt:lpstr>
      <vt:lpstr>Спектральный анализ сигналов</vt:lpstr>
      <vt:lpstr>Частотный анализ аудиофайла</vt:lpstr>
      <vt:lpstr>Спектральный центроид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аудио</dc:title>
  <dc:creator>Алена</dc:creator>
  <cp:lastModifiedBy>Алена Рыбакина</cp:lastModifiedBy>
  <cp:revision>6</cp:revision>
  <dcterms:created xsi:type="dcterms:W3CDTF">2020-09-13T10:19:00Z</dcterms:created>
  <dcterms:modified xsi:type="dcterms:W3CDTF">2021-04-03T21:46:09Z</dcterms:modified>
</cp:coreProperties>
</file>