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Текстовое поле 5"/>
          <p:cNvSpPr txBox="1"/>
          <p:nvPr/>
        </p:nvSpPr>
        <p:spPr>
          <a:xfrm>
            <a:off x="1259840" y="2327275"/>
            <a:ext cx="7233920" cy="1210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Тема: Проектирование системы навигации по глобальной карте. Метод Дейкстры.</a:t>
            </a:r>
            <a:endParaRPr lang="ru-RU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79925" y="4161155"/>
            <a:ext cx="4332605" cy="1447800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Работу выполнили: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ученики 10-Т класса</a:t>
            </a:r>
            <a:br>
              <a:rPr lang="ru-RU" sz="1800" b="1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ru-RU" sz="1800" b="1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Соколова Алёна Алексеевна, Котельникова Анна Владимировна и Попов Алексей Евгеньевич.</a:t>
            </a:r>
            <a:br>
              <a:rPr lang="ru-RU" sz="2400" b="1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ru-RU" sz="24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sz="2400" b="1" dirty="0" smtClean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ph type="pic" idx="2"/>
          </p:nvPr>
        </p:nvPicPr>
        <p:blipFill rotWithShape="1"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>
            <a:fillRect/>
          </a:stretch>
        </p:blipFill>
        <p:spPr bwMode="auto">
          <a:xfrm>
            <a:off x="401320" y="3727450"/>
            <a:ext cx="8411210" cy="5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Прямоугольник 4"/>
          <p:cNvSpPr/>
          <p:nvPr/>
        </p:nvSpPr>
        <p:spPr>
          <a:xfrm>
            <a:off x="-635" y="117475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АКТУАЛЬНОСТЬ РАБОТЫ 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585970" y="1214120"/>
            <a:ext cx="4112895" cy="4429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/>
            <a:r>
              <a:rPr lang="ru-RU" altLang="en-US" sz="1600"/>
              <a:t>  Важность применения алгоритма Дейкстры в различных областях, таких как маршрутизация в сетях, оптимизация транспортных систем и планирование путей для автономных роботов.</a:t>
            </a:r>
            <a:endParaRPr lang="ru-RU" altLang="en-US" sz="1600"/>
          </a:p>
          <a:p>
            <a:pPr/>
            <a:endParaRPr lang="ru-RU" altLang="en-US" sz="1600"/>
          </a:p>
          <a:p>
            <a:pPr/>
            <a:r>
              <a:rPr lang="ru-RU" altLang="en-US" sz="1600"/>
              <a:t> Универсальность алгоритма Дейкстры, позволяющая применять его к задаче поиска кратчайшего пути в графе независимо от других методов или алгоритмов.</a:t>
            </a:r>
            <a:endParaRPr lang="ru-RU" altLang="en-US" sz="1600"/>
          </a:p>
          <a:p>
            <a:pPr/>
            <a:endParaRPr lang="ru-RU" altLang="en-US" sz="1600"/>
          </a:p>
          <a:p>
            <a:pPr/>
            <a:r>
              <a:rPr lang="ru-RU" altLang="en-US" sz="1600"/>
              <a:t> Преимущества и применение алгоритма Дейкстры в реальной жизни, такие как повышение эффективности работы сетей, оптимизация процессов передвижения и улучшение планирования маршрутов.</a:t>
            </a:r>
            <a:endParaRPr lang="ru-RU" altLang="en-US" sz="1600"/>
          </a:p>
        </p:txBody>
      </p:sp>
      <p:pic>
        <p:nvPicPr>
          <p:cNvPr id="100" name="Замещающая рамка рисунка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24180" y="991235"/>
            <a:ext cx="4161790" cy="5077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Прямоугольник 4"/>
          <p:cNvSpPr/>
          <p:nvPr/>
        </p:nvSpPr>
        <p:spPr>
          <a:xfrm>
            <a:off x="0" y="0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ЦЕЛЬ И ЗАДАЧИ РАБОТЫ 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47980" y="1581785"/>
            <a:ext cx="8547100" cy="2642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1800"/>
              <a:t>Для выполнения цели, выполним следующие задачи:</a:t>
            </a:r>
            <a:endParaRPr lang="ru-RU" altLang="en-US" sz="1800"/>
          </a:p>
          <a:p>
            <a:endParaRPr lang="ru-RU" altLang="en-US" sz="1800"/>
          </a:p>
          <a:p>
            <a:r>
              <a:rPr lang="ru-RU" altLang="en-US" sz="1800"/>
              <a:t>•  Изучение и практическое применение метода Дейкстры.</a:t>
            </a:r>
            <a:endParaRPr lang="ru-RU" altLang="en-US" sz="1800"/>
          </a:p>
          <a:p>
            <a:r>
              <a:rPr lang="ru-RU" altLang="en-US" sz="1800"/>
              <a:t>•  Создание карты местности с точками координат и её анализ на предмет препятствий.</a:t>
            </a:r>
            <a:endParaRPr lang="ru-RU" altLang="en-US" sz="1800"/>
          </a:p>
          <a:p>
            <a:r>
              <a:rPr lang="ru-RU" altLang="en-US" sz="1800"/>
              <a:t>•  Разработка и применение алгоритма перемещения из точки начала в точку конца на конкретной местности с учётом объезда препятствий.</a:t>
            </a:r>
            <a:endParaRPr lang="ru-RU" altLang="en-US" sz="1800"/>
          </a:p>
          <a:p>
            <a:r>
              <a:rPr lang="ru-RU" altLang="en-US" sz="1800"/>
              <a:t>•  Разработка программы для робота для реализации поставленной задачи.</a:t>
            </a:r>
            <a:endParaRPr lang="ru-RU" altLang="en-US" sz="18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01295" y="698500"/>
            <a:ext cx="8943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1600">
                <a:sym typeface="+mn-ea"/>
              </a:rPr>
              <a:t>Целью данного проекта, будет являться написание программы для нахождения кратчайшего пути.</a:t>
            </a:r>
            <a:endParaRPr lang="ru-RU" altLang="en-US" sz="1600"/>
          </a:p>
          <a:p>
            <a:pPr algn="l"/>
            <a:endParaRPr lang="ru-RU" altLang="en-US" sz="1600"/>
          </a:p>
        </p:txBody>
      </p:sp>
      <p:pic>
        <p:nvPicPr>
          <p:cNvPr id="101" name="Замещающая рамка рисунка 10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9165" y="4224020"/>
            <a:ext cx="4725670" cy="2176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Изображение 105"/>
          <p:cNvPicPr/>
          <p:nvPr/>
        </p:nvPicPr>
        <p:blipFill>
          <a:blip r:embed="rId1"/>
          <a:srcRect l="22423" r="21931"/>
          <a:stretch>
            <a:fillRect/>
          </a:stretch>
        </p:blipFill>
        <p:spPr>
          <a:xfrm>
            <a:off x="6748145" y="1044575"/>
            <a:ext cx="2396490" cy="2652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Замещающая рамка рисунка 103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98755" y="511810"/>
            <a:ext cx="3874135" cy="5884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НАЧАЛО РЕАЛИЗАЦИИ. МЕТОД ДЕЙКСТРА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411980" y="645160"/>
            <a:ext cx="4732655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Алгоритм поиска кратчайшего пути разработал голландский учёный </a:t>
            </a:r>
            <a:r>
              <a:rPr lang="ru-RU" altLang="en-US">
                <a:solidFill>
                  <a:srgbClr val="FF0000"/>
                </a:solidFill>
              </a:rPr>
              <a:t>Эдсгер Дейкстра</a:t>
            </a:r>
            <a:r>
              <a:rPr lang="ru-RU" altLang="en-US"/>
              <a:t> в 1956 году. 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317875" y="1604010"/>
            <a:ext cx="3429635" cy="1824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В то время он искал способ продемонстрировать возможности нового компьютера </a:t>
            </a:r>
            <a:r>
              <a:rPr lang="ru-RU" altLang="en-US">
                <a:solidFill>
                  <a:srgbClr val="00B050"/>
                </a:solidFill>
              </a:rPr>
              <a:t>ARMAC </a:t>
            </a:r>
            <a:r>
              <a:rPr lang="ru-RU" altLang="en-US"/>
              <a:t>и искал задачу, которую мог бы решить </a:t>
            </a:r>
            <a:r>
              <a:rPr lang="ru-RU" altLang="en-US">
                <a:solidFill>
                  <a:srgbClr val="00B050"/>
                </a:solidFill>
              </a:rPr>
              <a:t>ARMAC </a:t>
            </a:r>
            <a:r>
              <a:rPr lang="ru-RU" altLang="en-US"/>
              <a:t>и при этом </a:t>
            </a:r>
            <a:r>
              <a:rPr lang="ru-RU" altLang="en-US" b="1"/>
              <a:t>понятную незнакомым с компьютерами людям</a:t>
            </a:r>
            <a:r>
              <a:rPr lang="ru-RU" altLang="en-US"/>
              <a:t>.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0" y="63963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Пример работы алгоритма.</a:t>
            </a:r>
            <a:endParaRPr lang="ru-RU" altLang="en-US"/>
          </a:p>
        </p:txBody>
      </p:sp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3890010" y="3826510"/>
            <a:ext cx="4888865" cy="28441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Прямая со стрелкой 13"/>
          <p:cNvCxnSpPr/>
          <p:nvPr/>
        </p:nvCxnSpPr>
        <p:spPr>
          <a:xfrm>
            <a:off x="4513580" y="2990850"/>
            <a:ext cx="203835" cy="78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497955" y="1108075"/>
            <a:ext cx="656590" cy="3651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Прямоугольник 8"/>
          <p:cNvSpPr/>
          <p:nvPr/>
        </p:nvSpPr>
        <p:spPr>
          <a:xfrm>
            <a:off x="-635" y="117475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КАРТА МЕСТНОСТИ И КООРДИНАТЫ ТОЧЕК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Замещающая рамка рисунка 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336040" y="762635"/>
            <a:ext cx="6053455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ая рамка рисунка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635" y="117475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КАРТА МЕСТНОСТИ И КООРДИНАТЫ ТОЧЕК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Прямоугольник 4"/>
          <p:cNvSpPr/>
          <p:nvPr/>
        </p:nvSpPr>
        <p:spPr>
          <a:xfrm>
            <a:off x="-635" y="117475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СОЗДАНИЕ АЛГОРИТМА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Рисунок 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-635" y="762635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Прямоугольник 8"/>
          <p:cNvSpPr/>
          <p:nvPr/>
        </p:nvSpPr>
        <p:spPr>
          <a:xfrm>
            <a:off x="-635" y="117475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ИТОГ АЛГОРИТМА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4" name="Рисунок 1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7155" y="763270"/>
            <a:ext cx="9047480" cy="6094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Прямоугольник 4"/>
          <p:cNvSpPr/>
          <p:nvPr/>
        </p:nvSpPr>
        <p:spPr>
          <a:xfrm>
            <a:off x="0" y="0"/>
            <a:ext cx="914463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СПИСОК ЛИТЕРАТУРЫ</a:t>
            </a:r>
            <a:endParaRPr lang="ru-RU" sz="3600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9" name="Замещающая рамка рисунка 108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705600" y="4581525"/>
            <a:ext cx="2438400" cy="2276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466725" y="645160"/>
            <a:ext cx="8209915" cy="4375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1600"/>
              <a:t>1)Алгоритм Дейкстры  [Электронный курс] URL: https://blog.skillfactory.ru/glossary/algoritm-dejkstry (дата обращения 10.02.24) </a:t>
            </a:r>
            <a:endParaRPr lang="ru-RU" altLang="en-US" sz="1600"/>
          </a:p>
          <a:p>
            <a:endParaRPr lang="ru-RU" altLang="en-US" sz="1600"/>
          </a:p>
          <a:p>
            <a:r>
              <a:rPr lang="ru-RU" altLang="en-US" sz="1600"/>
              <a:t>2)Алгоритм Дейкстры(его работа) [Электронный курс] URL: https://skillbox.ru/media/code/algoritm-deykstry-chto-eto-takoe-kak-rabotaet-i-gde-ispolzuetsya (дата обращения 10.02.24) </a:t>
            </a:r>
            <a:endParaRPr lang="ru-RU" altLang="en-US" sz="1600"/>
          </a:p>
          <a:p>
            <a:endParaRPr lang="ru-RU" altLang="en-US" sz="1600"/>
          </a:p>
          <a:p>
            <a:r>
              <a:rPr lang="ru-RU" altLang="en-US" sz="1600"/>
              <a:t>3)Глобальная навигация [электронный курс] URL: https://www.nngasu.ru/geodesy/classification/chastnye-klassifikatsii/10_GNSS.php?utm_source=google.com&amp;utm_medium=organic&amp;utm_campaign=google.com&amp;utm_referrer=google.com (дата обращения 12.02.24)</a:t>
            </a:r>
            <a:endParaRPr lang="ru-RU" altLang="en-US" sz="1600"/>
          </a:p>
          <a:p>
            <a:endParaRPr lang="ru-RU" altLang="en-US" sz="1600"/>
          </a:p>
          <a:p>
            <a:r>
              <a:rPr lang="ru-RU" altLang="en-US" sz="1600"/>
              <a:t>4)Дискретизация пространства [Электронный курс] URL: https://7universum.com/ru/tech/archive/item/15085 (дата обращения 12.02.24) </a:t>
            </a:r>
            <a:endParaRPr lang="ru-RU" altLang="en-US" sz="1600"/>
          </a:p>
          <a:p>
            <a:endParaRPr lang="ru-RU" altLang="en-US" sz="1600"/>
          </a:p>
          <a:p>
            <a:r>
              <a:rPr lang="ru-RU" altLang="en-US" sz="1600"/>
              <a:t>5)</a:t>
            </a:r>
            <a:r>
              <a:rPr lang="en-US" altLang="en-US" sz="1600"/>
              <a:t>Python org [</a:t>
            </a:r>
            <a:r>
              <a:rPr lang="ru-RU" altLang="en-US" sz="1600"/>
              <a:t>Электронный курс</a:t>
            </a:r>
            <a:r>
              <a:rPr lang="en-US" altLang="en-US" sz="1600"/>
              <a:t>] URL</a:t>
            </a:r>
            <a:r>
              <a:rPr lang="ru-RU" altLang="en-US" sz="1600"/>
              <a:t>: https://www.python.org/doc/ (дата обращения 19.02.24)</a:t>
            </a:r>
            <a:endParaRPr lang="ru-RU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</Words>
  <Application>WPS Presentation</Application>
  <PresentationFormat>Экран (4:3)</PresentationFormat>
  <Paragraphs>53</Paragraphs>
  <Slides>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Times New Roman</vt:lpstr>
      <vt:lpstr>Noto Sans Symbols</vt:lpstr>
      <vt:lpstr>Segoe Print</vt:lpstr>
      <vt:lpstr>Microsoft YaHei</vt:lpstr>
      <vt:lpstr>Arial Unicode MS</vt:lpstr>
      <vt:lpstr>Times New Roman</vt:lpstr>
      <vt:lpstr>Calibri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Кузовкин</dc:creator>
  <cp:lastModifiedBy>Allien</cp:lastModifiedBy>
  <cp:revision>10</cp:revision>
  <dcterms:created xsi:type="dcterms:W3CDTF">2024-02-21T11:00:29Z</dcterms:created>
  <dcterms:modified xsi:type="dcterms:W3CDTF">2024-02-21T12:41:27Z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7A7758952F96432CA6A463B9D8F7CDF8_12</vt:lpwstr>
  </property>
  <property fmtid="{D5CDD505-2E9C-101B-9397-08002B2CF9AE}" pid="3" name="KSOProductBuildVer">
    <vt:lpwstr>1049-12.2.0.13431</vt:lpwstr>
  </property>
</Properties>
</file>