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FD47-8963-4C37-9A98-5E7F920ED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FF4C4-8285-471E-8D54-C4CE1136B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B75C7-8254-44CA-B01C-5C64A8C6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33B6-B94A-4E7F-A655-C2EF770DC79A}" type="datetimeFigureOut">
              <a:rPr lang="cs-CZ" smtClean="0"/>
              <a:t>05.06.2019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C8D94-E697-4404-857E-E85C95D7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B7CAD-474D-4882-98CD-60A4670F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8942-5F91-4A29-BC85-E2695580D8D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6689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4DA2-659D-4C8C-A65D-54DCA38B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2BBBE-25B1-4546-B5EE-3401E85DF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75C89-9819-462D-B629-CC53E842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33B6-B94A-4E7F-A655-C2EF770DC79A}" type="datetimeFigureOut">
              <a:rPr lang="cs-CZ" smtClean="0"/>
              <a:t>05.06.2019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39BDC-BF33-4531-BECE-DC925F0B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D33D2-88D6-4A51-8D61-A1AF2731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8942-5F91-4A29-BC85-E2695580D8D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1913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1B6DE-363D-4E9B-85D3-7A39946C1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BF580-1C3E-46F6-94C7-DA796F1B8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D0DAF-584B-4094-8561-CEA71B69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33B6-B94A-4E7F-A655-C2EF770DC79A}" type="datetimeFigureOut">
              <a:rPr lang="cs-CZ" smtClean="0"/>
              <a:t>05.06.2019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9B7B2-F420-4844-91B3-ACE13435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2CD3E-088D-4674-88BA-A6244AE0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8942-5F91-4A29-BC85-E2695580D8D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7080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BAC4-FA82-41DB-9944-23375ADF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E2EA0-4D06-4A4E-8B8F-AAFC24352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F0D4B-D3A2-46BC-95B3-B3977CD1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33B6-B94A-4E7F-A655-C2EF770DC79A}" type="datetimeFigureOut">
              <a:rPr lang="cs-CZ" smtClean="0"/>
              <a:t>05.06.2019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4ADCA-6171-442F-95DF-D1D51EF0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289A0-6E6A-4059-AE77-0E347F27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8942-5F91-4A29-BC85-E2695580D8D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4302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B66A-7031-47D1-8404-6E5EDB77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BAE01-7F95-4EEA-B7DE-1DD0B5754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C48F-820E-4D91-9AE8-82311754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33B6-B94A-4E7F-A655-C2EF770DC79A}" type="datetimeFigureOut">
              <a:rPr lang="cs-CZ" smtClean="0"/>
              <a:t>05.06.2019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B1C3A-BF4F-4A2E-8995-FB11B967E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CE511-CB8F-4FF4-A8D8-CAE218FB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8942-5F91-4A29-BC85-E2695580D8D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451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1B8A-34CE-4883-A7C8-45B3D428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A405A-0AE0-4A81-964B-696A8E713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9AACA-913B-4DED-A0D9-3FF7112E0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0130D-4582-43AD-8644-79ADBA5D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33B6-B94A-4E7F-A655-C2EF770DC79A}" type="datetimeFigureOut">
              <a:rPr lang="cs-CZ" smtClean="0"/>
              <a:t>05.06.2019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B87B0-E852-4971-BFD6-18EA290B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4B329-FB1F-423E-8928-A36224B2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8942-5F91-4A29-BC85-E2695580D8D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2789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0C90-1466-4A7E-B2F6-6DAA45EF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F490B-3751-4E76-9A60-B711CCB9B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F9285-6CE7-4287-8646-A6361253A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48B0F-8A36-4ABC-998A-442D6809F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2D273-9AAE-4F39-AF95-242AB213D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975EC-4732-4E41-9687-87BE4964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33B6-B94A-4E7F-A655-C2EF770DC79A}" type="datetimeFigureOut">
              <a:rPr lang="cs-CZ" smtClean="0"/>
              <a:t>05.06.2019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DD8BD1-D0B9-44DF-A5AF-EFAAB534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C18A6-8AA7-481E-A4AC-02CA826A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8942-5F91-4A29-BC85-E2695580D8D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1517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98E0-36D5-4BA0-9ADD-F4765179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8F3F2-2879-4E3B-B60D-48D7875E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33B6-B94A-4E7F-A655-C2EF770DC79A}" type="datetimeFigureOut">
              <a:rPr lang="cs-CZ" smtClean="0"/>
              <a:t>05.06.2019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42E0E-6137-4918-BC5A-FE8260AD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F986A-F0FE-4783-BB1A-A86149CA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8942-5F91-4A29-BC85-E2695580D8D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3904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C578F-815B-4211-984C-98BE2444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33B6-B94A-4E7F-A655-C2EF770DC79A}" type="datetimeFigureOut">
              <a:rPr lang="cs-CZ" smtClean="0"/>
              <a:t>05.06.2019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46AF6-B66A-4899-A4CF-FB79EAE0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6EFA1-A4AB-4815-BB2B-6DF3B7A6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8942-5F91-4A29-BC85-E2695580D8D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2771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EBBB-91BC-4408-8D9D-9BA73F4E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9CF34-E179-46F1-9A16-6E6DC0D0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D74F6-18E4-4B13-94EE-99B338876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C36CE-5BE6-4998-9E62-D73EC803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33B6-B94A-4E7F-A655-C2EF770DC79A}" type="datetimeFigureOut">
              <a:rPr lang="cs-CZ" smtClean="0"/>
              <a:t>05.06.2019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9F7BC-B73D-4305-B358-3AC44FC5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5D44F-5743-4929-ADEF-7F4A732B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8942-5F91-4A29-BC85-E2695580D8D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406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97D8-ADCD-47FA-BAA0-0480CEC3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A56F26-6C03-4571-8D63-2E0FDE90F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139CD-C5B1-4A91-958C-9D4793264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C5664-4D36-460D-9025-B3373B51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33B6-B94A-4E7F-A655-C2EF770DC79A}" type="datetimeFigureOut">
              <a:rPr lang="cs-CZ" smtClean="0"/>
              <a:t>05.06.2019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AAA50-9D0D-4BA1-AC64-2E8FB53C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AB92D-4CC2-4189-B026-4930CDA0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8942-5F91-4A29-BC85-E2695580D8D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803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BDFA7C-5D14-4C55-951A-1D5A2E38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AC960-63F4-4EBA-B0E2-D03124DCB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8C39A-0524-4150-887D-543C8A2BE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433B6-B94A-4E7F-A655-C2EF770DC79A}" type="datetimeFigureOut">
              <a:rPr lang="cs-CZ" smtClean="0"/>
              <a:t>05.06.2019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E4AAC-FD54-42D0-9C1F-522CF7D23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043C0-3455-4DB0-8DA6-19C63D4A8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68942-5F91-4A29-BC85-E2695580D8D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287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7A087C5-A4DD-4B8D-841D-6409CB2B9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086" y="0"/>
            <a:ext cx="12279086" cy="7674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C6BF00-2C0B-4E6C-8226-9AC91367E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785" y="1449614"/>
            <a:ext cx="10255341" cy="2387600"/>
          </a:xfrm>
        </p:spPr>
        <p:txBody>
          <a:bodyPr>
            <a:normAutofit fontScale="90000"/>
          </a:bodyPr>
          <a:lstStyle/>
          <a:p>
            <a:r>
              <a:rPr lang="cs-CZ" sz="7200" dirty="0">
                <a:solidFill>
                  <a:schemeClr val="bg1"/>
                </a:solidFill>
                <a:latin typeface="Century Gothic" panose="020B0502020202020204" pitchFamily="34" charset="0"/>
              </a:rPr>
              <a:t>Textová analýza recenzí brněnských restaurací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91936-E3C9-4787-8F0A-1886659B4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0456" y="4591939"/>
            <a:ext cx="9144000" cy="1655762"/>
          </a:xfrm>
        </p:spPr>
        <p:txBody>
          <a:bodyPr/>
          <a:lstStyle/>
          <a:p>
            <a:r>
              <a:rPr lang="cs-CZ" dirty="0">
                <a:solidFill>
                  <a:schemeClr val="bg1"/>
                </a:solidFill>
                <a:latin typeface="Century Gothic" panose="020B0502020202020204" pitchFamily="34" charset="0"/>
              </a:rPr>
              <a:t>Alena Frydrychová &amp; Andrea Waltlová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AF6AE4-B12D-4C15-9491-BADDC757EC4F}"/>
              </a:ext>
            </a:extLst>
          </p:cNvPr>
          <p:cNvSpPr/>
          <p:nvPr/>
        </p:nvSpPr>
        <p:spPr>
          <a:xfrm>
            <a:off x="5445822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494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70C034-41EC-45F5-89F9-05E2F393A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086" y="0"/>
            <a:ext cx="12279086" cy="7674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993D4A-9BF3-4772-AF18-AC6B2208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0053" y="3393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cs-CZ" sz="6000" dirty="0">
                <a:solidFill>
                  <a:schemeClr val="bg1"/>
                </a:solidFill>
                <a:latin typeface="Century Gothic" panose="020B0502020202020204" pitchFamily="34" charset="0"/>
              </a:rPr>
              <a:t>Cíle projektu</a:t>
            </a:r>
          </a:p>
        </p:txBody>
      </p:sp>
      <p:pic>
        <p:nvPicPr>
          <p:cNvPr id="6" name="Content Placeholder 5" descr="Bottle">
            <a:extLst>
              <a:ext uri="{FF2B5EF4-FFF2-40B4-BE49-F238E27FC236}">
                <a16:creationId xmlns:a16="http://schemas.microsoft.com/office/drawing/2014/main" id="{D1ABE28E-6A47-4298-B7C5-4CA5B9431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9322" y="2134839"/>
            <a:ext cx="914400" cy="914400"/>
          </a:xfrm>
        </p:spPr>
      </p:pic>
      <p:pic>
        <p:nvPicPr>
          <p:cNvPr id="8" name="Graphic 7" descr="Beer">
            <a:extLst>
              <a:ext uri="{FF2B5EF4-FFF2-40B4-BE49-F238E27FC236}">
                <a16:creationId xmlns:a16="http://schemas.microsoft.com/office/drawing/2014/main" id="{9AEFD6C7-E518-4E68-B04F-2A002D676E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9322" y="3808761"/>
            <a:ext cx="914400" cy="914400"/>
          </a:xfrm>
          <a:prstGeom prst="rect">
            <a:avLst/>
          </a:prstGeom>
        </p:spPr>
      </p:pic>
      <p:pic>
        <p:nvPicPr>
          <p:cNvPr id="10" name="Graphic 9" descr="Fork and knife">
            <a:extLst>
              <a:ext uri="{FF2B5EF4-FFF2-40B4-BE49-F238E27FC236}">
                <a16:creationId xmlns:a16="http://schemas.microsoft.com/office/drawing/2014/main" id="{F0631C6A-CB7A-4470-8F9C-28DAFA56B5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9322" y="544958"/>
            <a:ext cx="914400" cy="914400"/>
          </a:xfrm>
          <a:prstGeom prst="rect">
            <a:avLst/>
          </a:prstGeom>
        </p:spPr>
      </p:pic>
      <p:pic>
        <p:nvPicPr>
          <p:cNvPr id="12" name="Graphic 11" descr="Pasta">
            <a:extLst>
              <a:ext uri="{FF2B5EF4-FFF2-40B4-BE49-F238E27FC236}">
                <a16:creationId xmlns:a16="http://schemas.microsoft.com/office/drawing/2014/main" id="{F661404B-C588-478D-974D-7C0C940C81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9322" y="5398642"/>
            <a:ext cx="914400" cy="914400"/>
          </a:xfrm>
          <a:prstGeom prst="rect">
            <a:avLst/>
          </a:prstGeom>
        </p:spPr>
      </p:pic>
      <p:pic>
        <p:nvPicPr>
          <p:cNvPr id="6146" name="Picture 2" descr="VÃ½sledok vyhÄ¾adÃ¡vania obrÃ¡zkov pre dopyt web scraping meme">
            <a:extLst>
              <a:ext uri="{FF2B5EF4-FFF2-40B4-BE49-F238E27FC236}">
                <a16:creationId xmlns:a16="http://schemas.microsoft.com/office/drawing/2014/main" id="{9EDB71AA-813A-4DF4-8C60-0713494C8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894" y="1714577"/>
            <a:ext cx="4714662" cy="342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87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70C034-41EC-45F5-89F9-05E2F393A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086" y="0"/>
            <a:ext cx="12279086" cy="7674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993D4A-9BF3-4772-AF18-AC6B2208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83" y="157327"/>
            <a:ext cx="11151637" cy="1503438"/>
          </a:xfrm>
        </p:spPr>
        <p:txBody>
          <a:bodyPr>
            <a:normAutofit/>
          </a:bodyPr>
          <a:lstStyle/>
          <a:p>
            <a:pPr algn="ctr"/>
            <a:r>
              <a:rPr lang="cs-CZ" sz="5400" dirty="0">
                <a:solidFill>
                  <a:schemeClr val="bg1"/>
                </a:solidFill>
                <a:latin typeface="Century Gothic" panose="020B0502020202020204" pitchFamily="34" charset="0"/>
              </a:rPr>
              <a:t>Co nám dala práce na projektu</a:t>
            </a:r>
          </a:p>
        </p:txBody>
      </p:sp>
      <p:pic>
        <p:nvPicPr>
          <p:cNvPr id="4104" name="Picture 8" descr="VÃ½sledek obrÃ¡zku pro coding icon">
            <a:extLst>
              <a:ext uri="{FF2B5EF4-FFF2-40B4-BE49-F238E27FC236}">
                <a16:creationId xmlns:a16="http://schemas.microsoft.com/office/drawing/2014/main" id="{3740BF1D-B6A4-4D93-89D5-91696EF27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89" y="1868563"/>
            <a:ext cx="1783802" cy="178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Snake">
            <a:extLst>
              <a:ext uri="{FF2B5EF4-FFF2-40B4-BE49-F238E27FC236}">
                <a16:creationId xmlns:a16="http://schemas.microsoft.com/office/drawing/2014/main" id="{B17EA3E0-FA8E-4793-9E01-BFD5F365C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59756" y="1800970"/>
            <a:ext cx="4072487" cy="4072487"/>
          </a:xfrm>
          <a:prstGeom prst="rect">
            <a:avLst/>
          </a:prstGeom>
        </p:spPr>
      </p:pic>
      <p:pic>
        <p:nvPicPr>
          <p:cNvPr id="4106" name="Picture 10" descr="VÃ½sledek obrÃ¡zku pro git icon">
            <a:extLst>
              <a:ext uri="{FF2B5EF4-FFF2-40B4-BE49-F238E27FC236}">
                <a16:creationId xmlns:a16="http://schemas.microsoft.com/office/drawing/2014/main" id="{C662C77D-C7AA-471E-B346-1497B32AC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725" y="1919035"/>
            <a:ext cx="1682858" cy="168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 descr="Bar graph with upward trend">
            <a:extLst>
              <a:ext uri="{FF2B5EF4-FFF2-40B4-BE49-F238E27FC236}">
                <a16:creationId xmlns:a16="http://schemas.microsoft.com/office/drawing/2014/main" id="{25520963-56A5-4659-9309-91796EA56F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77975" y="4310743"/>
            <a:ext cx="2187030" cy="2187030"/>
          </a:xfrm>
          <a:prstGeom prst="rect">
            <a:avLst/>
          </a:prstGeom>
        </p:spPr>
      </p:pic>
      <p:sp>
        <p:nvSpPr>
          <p:cNvPr id="13" name="AutoShape 14" descr="VÃ½sledek obrÃ¡zku pro api icon">
            <a:extLst>
              <a:ext uri="{FF2B5EF4-FFF2-40B4-BE49-F238E27FC236}">
                <a16:creationId xmlns:a16="http://schemas.microsoft.com/office/drawing/2014/main" id="{5C60C90A-3F05-47F0-8D6C-3D754FF8E3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4118" name="Picture 22" descr="SouvisejÃ­cÃ­ obrÃ¡zek">
            <a:extLst>
              <a:ext uri="{FF2B5EF4-FFF2-40B4-BE49-F238E27FC236}">
                <a16:creationId xmlns:a16="http://schemas.microsoft.com/office/drawing/2014/main" id="{2C3C00A0-1F12-47DD-A518-D8D852EC5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322" y="4408426"/>
            <a:ext cx="1991664" cy="199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011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70C034-41EC-45F5-89F9-05E2F393A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086" y="0"/>
            <a:ext cx="12279086" cy="7674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993D4A-9BF3-4772-AF18-AC6B2208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1610" y="29858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cs-CZ" sz="6000" dirty="0">
                <a:solidFill>
                  <a:schemeClr val="bg1"/>
                </a:solidFill>
                <a:latin typeface="Century Gothic" panose="020B0502020202020204" pitchFamily="34" charset="0"/>
              </a:rPr>
              <a:t>A k čemu jsme došly? </a:t>
            </a:r>
          </a:p>
        </p:txBody>
      </p:sp>
    </p:spTree>
    <p:extLst>
      <p:ext uri="{BB962C8B-B14F-4D97-AF65-F5344CB8AC3E}">
        <p14:creationId xmlns:p14="http://schemas.microsoft.com/office/powerpoint/2010/main" val="3841366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70C034-41EC-45F5-89F9-05E2F393A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086" y="0"/>
            <a:ext cx="12279086" cy="7674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993D4A-9BF3-4772-AF18-AC6B2208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95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cs-CZ" sz="6000" dirty="0">
                <a:solidFill>
                  <a:schemeClr val="bg1"/>
                </a:solidFill>
                <a:latin typeface="Century Gothic" panose="020B0502020202020204" pitchFamily="34" charset="0"/>
              </a:rPr>
              <a:t>Statistické okénko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56724-3D7A-48E8-AF35-A274490B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715" y="1494124"/>
            <a:ext cx="9294852" cy="278064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cs-CZ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Počet napsaných řádků kódu</a:t>
            </a:r>
            <a:r>
              <a:rPr lang="cs-CZ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:		</a:t>
            </a:r>
            <a:r>
              <a:rPr lang="cs-CZ" sz="3200" b="1" dirty="0">
                <a:solidFill>
                  <a:srgbClr val="FF66CC"/>
                </a:solidFill>
                <a:latin typeface="Century Gothic" panose="020B0502020202020204" pitchFamily="34" charset="0"/>
              </a:rPr>
              <a:t>733</a:t>
            </a:r>
          </a:p>
          <a:p>
            <a:pPr marL="0" indent="0">
              <a:buNone/>
            </a:pPr>
            <a:r>
              <a:rPr lang="cs-CZ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Počet restaurací: </a:t>
            </a:r>
            <a:r>
              <a:rPr lang="cs-CZ" sz="3200" b="1" dirty="0">
                <a:solidFill>
                  <a:srgbClr val="FF66CC"/>
                </a:solidFill>
                <a:latin typeface="Century Gothic" panose="020B0502020202020204" pitchFamily="34" charset="0"/>
              </a:rPr>
              <a:t>				800</a:t>
            </a:r>
          </a:p>
          <a:p>
            <a:pPr marL="0" indent="0">
              <a:buNone/>
            </a:pPr>
            <a:r>
              <a:rPr lang="cs-CZ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Počet stažených recenzí:  			</a:t>
            </a:r>
            <a:r>
              <a:rPr lang="cs-CZ" sz="3200" b="1" dirty="0">
                <a:solidFill>
                  <a:srgbClr val="FF66CC"/>
                </a:solidFill>
                <a:latin typeface="Century Gothic" panose="020B0502020202020204" pitchFamily="34" charset="0"/>
              </a:rPr>
              <a:t>5338</a:t>
            </a:r>
          </a:p>
          <a:p>
            <a:pPr marL="0" indent="0">
              <a:buNone/>
            </a:pPr>
            <a:r>
              <a:rPr lang="cs-CZ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Počet </a:t>
            </a:r>
            <a:r>
              <a:rPr lang="cs-CZ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commitů</a:t>
            </a:r>
            <a:r>
              <a:rPr lang="cs-CZ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na </a:t>
            </a:r>
            <a:r>
              <a:rPr lang="cs-CZ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Githubu</a:t>
            </a:r>
            <a:r>
              <a:rPr lang="cs-CZ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: 		</a:t>
            </a:r>
            <a:r>
              <a:rPr lang="cs-CZ" sz="240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cs-CZ" sz="3200" b="1">
                <a:solidFill>
                  <a:srgbClr val="FF66CC"/>
                </a:solidFill>
                <a:latin typeface="Century Gothic" panose="020B0502020202020204" pitchFamily="34" charset="0"/>
              </a:rPr>
              <a:t>93</a:t>
            </a:r>
            <a:br>
              <a:rPr lang="cs-CZ" dirty="0">
                <a:solidFill>
                  <a:schemeClr val="bg1"/>
                </a:solidFill>
              </a:rPr>
            </a:br>
            <a:r>
              <a:rPr lang="cs-CZ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Počet hodin strávených na projektu:		</a:t>
            </a:r>
            <a:r>
              <a:rPr lang="cs-CZ" sz="3200" b="1" dirty="0">
                <a:solidFill>
                  <a:srgbClr val="FF66CC"/>
                </a:solidFill>
                <a:latin typeface="Century Gothic" panose="020B0502020202020204" pitchFamily="34" charset="0"/>
              </a:rPr>
              <a:t>100h +</a:t>
            </a:r>
          </a:p>
          <a:p>
            <a:pPr marL="0" indent="0">
              <a:buNone/>
            </a:pPr>
            <a:r>
              <a:rPr lang="cs-CZ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Počet získaných zkušeností: </a:t>
            </a:r>
            <a:r>
              <a:rPr lang="cs-CZ" sz="3200" b="1" dirty="0">
                <a:solidFill>
                  <a:srgbClr val="FF66CC"/>
                </a:solidFill>
                <a:latin typeface="Century Gothic" panose="020B0502020202020204" pitchFamily="34" charset="0"/>
              </a:rPr>
              <a:t>		nevyčíslitelně mnoho</a:t>
            </a:r>
          </a:p>
          <a:p>
            <a:pPr marL="0" indent="0">
              <a:buNone/>
            </a:pP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85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70C034-41EC-45F5-89F9-05E2F393A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086" y="0"/>
            <a:ext cx="12279086" cy="7674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993D4A-9BF3-4772-AF18-AC6B2208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cs-CZ" sz="6000" dirty="0">
                <a:solidFill>
                  <a:schemeClr val="bg1"/>
                </a:solidFill>
                <a:latin typeface="Century Gothic" panose="020B0502020202020204" pitchFamily="34" charset="0"/>
              </a:rPr>
              <a:t>Děkujeme za pozornost</a:t>
            </a:r>
          </a:p>
        </p:txBody>
      </p:sp>
      <p:pic>
        <p:nvPicPr>
          <p:cNvPr id="6" name="Graphic 5" descr="Heart">
            <a:extLst>
              <a:ext uri="{FF2B5EF4-FFF2-40B4-BE49-F238E27FC236}">
                <a16:creationId xmlns:a16="http://schemas.microsoft.com/office/drawing/2014/main" id="{5DFEDF38-7EA8-4FFE-9636-66CF8EA76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40917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70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34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Office Theme</vt:lpstr>
      <vt:lpstr>Textová analýza recenzí brněnských restaurací</vt:lpstr>
      <vt:lpstr>Cíle projektu</vt:lpstr>
      <vt:lpstr>Co nám dala práce na projektu</vt:lpstr>
      <vt:lpstr>A k čemu jsme došly? </vt:lpstr>
      <vt:lpstr>Statistické okénko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Textová analýza recenzí brněnských restaurací</dc:title>
  <dc:creator>Andrea Waltlová</dc:creator>
  <cp:lastModifiedBy>Andrea Waltlová</cp:lastModifiedBy>
  <cp:revision>15</cp:revision>
  <dcterms:created xsi:type="dcterms:W3CDTF">2019-06-05T12:42:50Z</dcterms:created>
  <dcterms:modified xsi:type="dcterms:W3CDTF">2019-06-05T17:33:21Z</dcterms:modified>
</cp:coreProperties>
</file>