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70" r:id="rId12"/>
    <p:sldId id="271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9181" autoAdjust="0"/>
  </p:normalViewPr>
  <p:slideViewPr>
    <p:cSldViewPr snapToGrid="0">
      <p:cViewPr varScale="1">
        <p:scale>
          <a:sx n="68" d="100"/>
          <a:sy n="68" d="100"/>
        </p:scale>
        <p:origin x="16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84284-1C38-4951-A8A5-BCA8DF3F73B1}" type="doc">
      <dgm:prSet loTypeId="urn:microsoft.com/office/officeart/2011/layout/HexagonRadial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844E2C-B411-4CE8-AEC0-5FDA05BA060F}">
      <dgm:prSet phldrT="[Text]"/>
      <dgm:spPr/>
      <dgm:t>
        <a:bodyPr/>
        <a:lstStyle/>
        <a:p>
          <a:r>
            <a:rPr lang="en-US" dirty="0"/>
            <a:t>Blockchain</a:t>
          </a:r>
          <a:endParaRPr lang="ro-RO" dirty="0"/>
        </a:p>
        <a:p>
          <a:r>
            <a:rPr lang="ro-RO" dirty="0"/>
            <a:t>&amp;</a:t>
          </a:r>
        </a:p>
        <a:p>
          <a:r>
            <a:rPr lang="ro-RO" dirty="0"/>
            <a:t>Bitcoin</a:t>
          </a:r>
          <a:endParaRPr lang="en-US" dirty="0"/>
        </a:p>
      </dgm:t>
    </dgm:pt>
    <dgm:pt modelId="{B3F2F92E-1BB5-49ED-ADC3-9C2B54C28B1C}" type="parTrans" cxnId="{D40CB053-72D1-4134-9C63-17EDD74322E4}">
      <dgm:prSet/>
      <dgm:spPr/>
      <dgm:t>
        <a:bodyPr/>
        <a:lstStyle/>
        <a:p>
          <a:endParaRPr lang="en-US"/>
        </a:p>
      </dgm:t>
    </dgm:pt>
    <dgm:pt modelId="{246E4B60-CA30-4EA3-B496-9F317B04FE3A}" type="sibTrans" cxnId="{D40CB053-72D1-4134-9C63-17EDD74322E4}">
      <dgm:prSet/>
      <dgm:spPr/>
      <dgm:t>
        <a:bodyPr/>
        <a:lstStyle/>
        <a:p>
          <a:endParaRPr lang="en-US"/>
        </a:p>
      </dgm:t>
    </dgm:pt>
    <dgm:pt modelId="{C12D1D02-7B5D-4DC1-A34B-F0B71F89A0F9}">
      <dgm:prSet phldrT="[Text]"/>
      <dgm:spPr/>
      <dgm:t>
        <a:bodyPr/>
        <a:lstStyle/>
        <a:p>
          <a:r>
            <a:rPr lang="en-US" dirty="0"/>
            <a:t>Baz</a:t>
          </a:r>
          <a:r>
            <a:rPr lang="ro-RO" dirty="0"/>
            <a:t>ă</a:t>
          </a:r>
          <a:r>
            <a:rPr lang="en-US" dirty="0"/>
            <a:t> de date </a:t>
          </a:r>
          <a:r>
            <a:rPr lang="en-US" dirty="0" err="1"/>
            <a:t>distribuit</a:t>
          </a:r>
          <a:r>
            <a:rPr lang="ro-RO" dirty="0"/>
            <a:t>ă</a:t>
          </a:r>
          <a:endParaRPr lang="en-US" dirty="0"/>
        </a:p>
      </dgm:t>
    </dgm:pt>
    <dgm:pt modelId="{54EDCF61-A3D7-44C9-85EF-68925E339346}" type="parTrans" cxnId="{6D6A2D6B-5F26-41AD-907F-614F0A6C3DE5}">
      <dgm:prSet/>
      <dgm:spPr/>
      <dgm:t>
        <a:bodyPr/>
        <a:lstStyle/>
        <a:p>
          <a:endParaRPr lang="en-US"/>
        </a:p>
      </dgm:t>
    </dgm:pt>
    <dgm:pt modelId="{D12F1FE9-FB04-4777-BF92-E7BDF8CC42A3}" type="sibTrans" cxnId="{6D6A2D6B-5F26-41AD-907F-614F0A6C3DE5}">
      <dgm:prSet/>
      <dgm:spPr/>
      <dgm:t>
        <a:bodyPr/>
        <a:lstStyle/>
        <a:p>
          <a:endParaRPr lang="en-US"/>
        </a:p>
      </dgm:t>
    </dgm:pt>
    <dgm:pt modelId="{57175766-1C79-4082-98D9-FD31D24C550C}">
      <dgm:prSet phldrT="[Text]"/>
      <dgm:spPr/>
      <dgm:t>
        <a:bodyPr/>
        <a:lstStyle/>
        <a:p>
          <a:r>
            <a:rPr lang="en-US" dirty="0" err="1"/>
            <a:t>Blocuri</a:t>
          </a:r>
          <a:r>
            <a:rPr lang="en-US" dirty="0"/>
            <a:t> </a:t>
          </a:r>
          <a:r>
            <a:rPr lang="ro-RO" dirty="0"/>
            <a:t>î</a:t>
          </a:r>
          <a:r>
            <a:rPr lang="en-US" dirty="0" err="1"/>
            <a:t>nl</a:t>
          </a:r>
          <a:r>
            <a:rPr lang="ro-RO" dirty="0"/>
            <a:t>ă</a:t>
          </a:r>
          <a:r>
            <a:rPr lang="en-US" dirty="0"/>
            <a:t>n</a:t>
          </a:r>
          <a:r>
            <a:rPr lang="ro-RO" dirty="0"/>
            <a:t>ț</a:t>
          </a:r>
          <a:r>
            <a:rPr lang="en-US" dirty="0" err="1"/>
            <a:t>uite</a:t>
          </a:r>
          <a:endParaRPr lang="en-US" dirty="0"/>
        </a:p>
      </dgm:t>
    </dgm:pt>
    <dgm:pt modelId="{CAC0BCA9-0BBF-49EC-AA61-EFE0DF15C2CD}" type="parTrans" cxnId="{D0CD8E55-BADA-4C32-B8E5-8D9A93C6D6E3}">
      <dgm:prSet/>
      <dgm:spPr/>
      <dgm:t>
        <a:bodyPr/>
        <a:lstStyle/>
        <a:p>
          <a:endParaRPr lang="en-US"/>
        </a:p>
      </dgm:t>
    </dgm:pt>
    <dgm:pt modelId="{B25B9B2F-829C-487B-8037-CD2A7D643973}" type="sibTrans" cxnId="{D0CD8E55-BADA-4C32-B8E5-8D9A93C6D6E3}">
      <dgm:prSet/>
      <dgm:spPr/>
      <dgm:t>
        <a:bodyPr/>
        <a:lstStyle/>
        <a:p>
          <a:endParaRPr lang="en-US"/>
        </a:p>
      </dgm:t>
    </dgm:pt>
    <dgm:pt modelId="{8E1E3FE4-7866-4FEF-B406-DA4A0E51D729}">
      <dgm:prSet phldrT="[Text]"/>
      <dgm:spPr/>
      <dgm:t>
        <a:bodyPr/>
        <a:lstStyle/>
        <a:p>
          <a:r>
            <a:rPr lang="en-US" dirty="0" err="1"/>
            <a:t>Imutabilitate</a:t>
          </a:r>
          <a:r>
            <a:rPr lang="en-US" dirty="0"/>
            <a:t> </a:t>
          </a:r>
        </a:p>
      </dgm:t>
    </dgm:pt>
    <dgm:pt modelId="{295A1DE8-E579-44C1-A7D8-31AE3676AF51}" type="parTrans" cxnId="{A7127160-CDD9-41D5-A3F5-E4300827FE06}">
      <dgm:prSet/>
      <dgm:spPr/>
      <dgm:t>
        <a:bodyPr/>
        <a:lstStyle/>
        <a:p>
          <a:endParaRPr lang="en-US"/>
        </a:p>
      </dgm:t>
    </dgm:pt>
    <dgm:pt modelId="{E84DBE9C-0BAA-4723-8B67-1DCAE4BBFE6A}" type="sibTrans" cxnId="{A7127160-CDD9-41D5-A3F5-E4300827FE06}">
      <dgm:prSet/>
      <dgm:spPr/>
      <dgm:t>
        <a:bodyPr/>
        <a:lstStyle/>
        <a:p>
          <a:endParaRPr lang="en-US"/>
        </a:p>
      </dgm:t>
    </dgm:pt>
    <dgm:pt modelId="{C50822A7-5616-4D0F-B44E-E452C34A9198}">
      <dgm:prSet phldrT="[Text]"/>
      <dgm:spPr/>
      <dgm:t>
        <a:bodyPr/>
        <a:lstStyle/>
        <a:p>
          <a:r>
            <a:rPr lang="en-US" dirty="0" err="1"/>
            <a:t>Tranzac</a:t>
          </a:r>
          <a:r>
            <a:rPr lang="ro-RO" dirty="0"/>
            <a:t>ț</a:t>
          </a:r>
          <a:r>
            <a:rPr lang="en-US" dirty="0"/>
            <a:t>ii</a:t>
          </a:r>
        </a:p>
      </dgm:t>
    </dgm:pt>
    <dgm:pt modelId="{A0B8EB75-027D-41D1-8ACA-5A80F8833822}" type="parTrans" cxnId="{B74DC0D5-97CC-456C-8232-73D67DC7F1C6}">
      <dgm:prSet/>
      <dgm:spPr/>
      <dgm:t>
        <a:bodyPr/>
        <a:lstStyle/>
        <a:p>
          <a:endParaRPr lang="en-US"/>
        </a:p>
      </dgm:t>
    </dgm:pt>
    <dgm:pt modelId="{361C3DDF-75C8-4A81-9DF5-CF8CB88F051B}" type="sibTrans" cxnId="{B74DC0D5-97CC-456C-8232-73D67DC7F1C6}">
      <dgm:prSet/>
      <dgm:spPr/>
      <dgm:t>
        <a:bodyPr/>
        <a:lstStyle/>
        <a:p>
          <a:endParaRPr lang="en-US"/>
        </a:p>
      </dgm:t>
    </dgm:pt>
    <dgm:pt modelId="{C6939DC5-7581-4CCB-B581-2BCCE04BBD19}">
      <dgm:prSet phldrT="[Text]"/>
      <dgm:spPr/>
      <dgm:t>
        <a:bodyPr/>
        <a:lstStyle/>
        <a:p>
          <a:r>
            <a:rPr lang="en-US" dirty="0" err="1"/>
            <a:t>Semn</a:t>
          </a:r>
          <a:r>
            <a:rPr lang="ro-RO" dirty="0"/>
            <a:t>ă</a:t>
          </a:r>
          <a:r>
            <a:rPr lang="en-US" dirty="0" err="1"/>
            <a:t>turi</a:t>
          </a:r>
          <a:endParaRPr lang="en-US" dirty="0"/>
        </a:p>
        <a:p>
          <a:r>
            <a:rPr lang="en-US" dirty="0" err="1"/>
            <a:t>Digitale</a:t>
          </a:r>
          <a:endParaRPr lang="en-US" dirty="0"/>
        </a:p>
      </dgm:t>
    </dgm:pt>
    <dgm:pt modelId="{DD5D0304-AA0C-4A38-97B4-E47BC827E2BF}" type="parTrans" cxnId="{764C4116-AB94-45CC-AA24-159DE34DDCBB}">
      <dgm:prSet/>
      <dgm:spPr/>
      <dgm:t>
        <a:bodyPr/>
        <a:lstStyle/>
        <a:p>
          <a:endParaRPr lang="en-US"/>
        </a:p>
      </dgm:t>
    </dgm:pt>
    <dgm:pt modelId="{4872A723-E6D1-4A51-B32C-9982D0B70F5A}" type="sibTrans" cxnId="{764C4116-AB94-45CC-AA24-159DE34DDCBB}">
      <dgm:prSet/>
      <dgm:spPr/>
      <dgm:t>
        <a:bodyPr/>
        <a:lstStyle/>
        <a:p>
          <a:endParaRPr lang="en-US"/>
        </a:p>
      </dgm:t>
    </dgm:pt>
    <dgm:pt modelId="{13BD95F2-9C56-49B5-A480-6EBCEC819944}">
      <dgm:prSet phldrT="[Text]"/>
      <dgm:spPr/>
      <dgm:t>
        <a:bodyPr/>
        <a:lstStyle/>
        <a:p>
          <a:r>
            <a:rPr lang="en-US"/>
            <a:t>Portofel</a:t>
          </a:r>
          <a:r>
            <a:rPr lang="en-US" baseline="0"/>
            <a:t> virtual</a:t>
          </a:r>
          <a:endParaRPr lang="en-US" dirty="0"/>
        </a:p>
      </dgm:t>
    </dgm:pt>
    <dgm:pt modelId="{68D50C41-6B8C-407E-8093-953ECC846EFD}" type="parTrans" cxnId="{18AD108B-56AF-4FFD-BB27-716B841B0A68}">
      <dgm:prSet/>
      <dgm:spPr/>
      <dgm:t>
        <a:bodyPr/>
        <a:lstStyle/>
        <a:p>
          <a:endParaRPr lang="en-US"/>
        </a:p>
      </dgm:t>
    </dgm:pt>
    <dgm:pt modelId="{1204278F-3047-496C-9F50-BB460CA6D502}" type="sibTrans" cxnId="{18AD108B-56AF-4FFD-BB27-716B841B0A68}">
      <dgm:prSet/>
      <dgm:spPr/>
      <dgm:t>
        <a:bodyPr/>
        <a:lstStyle/>
        <a:p>
          <a:endParaRPr lang="en-US"/>
        </a:p>
      </dgm:t>
    </dgm:pt>
    <dgm:pt modelId="{F6CECA1A-EE88-471D-AB0E-69D568A28656}" type="pres">
      <dgm:prSet presAssocID="{FF684284-1C38-4951-A8A5-BCA8DF3F73B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EA2F624-6D3A-4C79-BC54-F858CF8995C7}" type="pres">
      <dgm:prSet presAssocID="{E4844E2C-B411-4CE8-AEC0-5FDA05BA060F}" presName="Parent" presStyleLbl="node0" presStyleIdx="0" presStyleCnt="1">
        <dgm:presLayoutVars>
          <dgm:chMax val="6"/>
          <dgm:chPref val="6"/>
        </dgm:presLayoutVars>
      </dgm:prSet>
      <dgm:spPr/>
    </dgm:pt>
    <dgm:pt modelId="{4AA5E193-4848-47D2-B9CC-B88C04DBA3B0}" type="pres">
      <dgm:prSet presAssocID="{C12D1D02-7B5D-4DC1-A34B-F0B71F89A0F9}" presName="Accent1" presStyleCnt="0"/>
      <dgm:spPr/>
    </dgm:pt>
    <dgm:pt modelId="{3BC16A2C-BA57-453F-A9AD-17C8A42026EE}" type="pres">
      <dgm:prSet presAssocID="{C12D1D02-7B5D-4DC1-A34B-F0B71F89A0F9}" presName="Accent" presStyleLbl="bgShp" presStyleIdx="0" presStyleCnt="6"/>
      <dgm:spPr/>
    </dgm:pt>
    <dgm:pt modelId="{88A6A820-72FD-4E80-8E07-A40D539DDE47}" type="pres">
      <dgm:prSet presAssocID="{C12D1D02-7B5D-4DC1-A34B-F0B71F89A0F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8E308C9-61BE-4286-9F12-F5C67AF191DD}" type="pres">
      <dgm:prSet presAssocID="{57175766-1C79-4082-98D9-FD31D24C550C}" presName="Accent2" presStyleCnt="0"/>
      <dgm:spPr/>
    </dgm:pt>
    <dgm:pt modelId="{8C478388-BCB6-4113-97EF-AD2F321DB52C}" type="pres">
      <dgm:prSet presAssocID="{57175766-1C79-4082-98D9-FD31D24C550C}" presName="Accent" presStyleLbl="bgShp" presStyleIdx="1" presStyleCnt="6"/>
      <dgm:spPr/>
    </dgm:pt>
    <dgm:pt modelId="{9522FFC0-9C5A-48F2-A0F9-5030DAEDFC37}" type="pres">
      <dgm:prSet presAssocID="{57175766-1C79-4082-98D9-FD31D24C550C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EE485AC-4DAC-473C-96AB-1DA3DB0BDED9}" type="pres">
      <dgm:prSet presAssocID="{8E1E3FE4-7866-4FEF-B406-DA4A0E51D729}" presName="Accent3" presStyleCnt="0"/>
      <dgm:spPr/>
    </dgm:pt>
    <dgm:pt modelId="{596BAD40-9D1B-455A-9CC8-54B1D8ABF763}" type="pres">
      <dgm:prSet presAssocID="{8E1E3FE4-7866-4FEF-B406-DA4A0E51D729}" presName="Accent" presStyleLbl="bgShp" presStyleIdx="2" presStyleCnt="6"/>
      <dgm:spPr/>
    </dgm:pt>
    <dgm:pt modelId="{857285DB-B5BD-4219-84AD-0A9F8B29ADDC}" type="pres">
      <dgm:prSet presAssocID="{8E1E3FE4-7866-4FEF-B406-DA4A0E51D729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8DC56EC-8F9D-4532-8A52-27FFB021D44F}" type="pres">
      <dgm:prSet presAssocID="{C50822A7-5616-4D0F-B44E-E452C34A9198}" presName="Accent4" presStyleCnt="0"/>
      <dgm:spPr/>
    </dgm:pt>
    <dgm:pt modelId="{1DC5B83E-D91B-4941-9921-195FDF3F6F49}" type="pres">
      <dgm:prSet presAssocID="{C50822A7-5616-4D0F-B44E-E452C34A9198}" presName="Accent" presStyleLbl="bgShp" presStyleIdx="3" presStyleCnt="6"/>
      <dgm:spPr/>
    </dgm:pt>
    <dgm:pt modelId="{4DD9926F-8496-4CD1-80A9-9A4187940624}" type="pres">
      <dgm:prSet presAssocID="{C50822A7-5616-4D0F-B44E-E452C34A9198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656BE9E-177F-41F6-A0E6-81FE5225A950}" type="pres">
      <dgm:prSet presAssocID="{C6939DC5-7581-4CCB-B581-2BCCE04BBD19}" presName="Accent5" presStyleCnt="0"/>
      <dgm:spPr/>
    </dgm:pt>
    <dgm:pt modelId="{F7402FB9-D99F-4B02-B5DD-EC16AE077623}" type="pres">
      <dgm:prSet presAssocID="{C6939DC5-7581-4CCB-B581-2BCCE04BBD19}" presName="Accent" presStyleLbl="bgShp" presStyleIdx="4" presStyleCnt="6"/>
      <dgm:spPr/>
    </dgm:pt>
    <dgm:pt modelId="{B8F84DA9-D024-47A1-AB09-6A2E027A466E}" type="pres">
      <dgm:prSet presAssocID="{C6939DC5-7581-4CCB-B581-2BCCE04BBD1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E9CB6E9-810F-45AA-BC37-D078BFF74F82}" type="pres">
      <dgm:prSet presAssocID="{13BD95F2-9C56-49B5-A480-6EBCEC819944}" presName="Accent6" presStyleCnt="0"/>
      <dgm:spPr/>
    </dgm:pt>
    <dgm:pt modelId="{21FF6FFC-56FC-4365-98AD-0F8733C35266}" type="pres">
      <dgm:prSet presAssocID="{13BD95F2-9C56-49B5-A480-6EBCEC819944}" presName="Accent" presStyleLbl="bgShp" presStyleIdx="5" presStyleCnt="6"/>
      <dgm:spPr/>
    </dgm:pt>
    <dgm:pt modelId="{A7AB6B8A-F161-488F-9E63-2239D78A487F}" type="pres">
      <dgm:prSet presAssocID="{13BD95F2-9C56-49B5-A480-6EBCEC81994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EEE8314-EA2B-432C-B015-FDE2C0BFF3D1}" type="presOf" srcId="{C12D1D02-7B5D-4DC1-A34B-F0B71F89A0F9}" destId="{88A6A820-72FD-4E80-8E07-A40D539DDE47}" srcOrd="0" destOrd="0" presId="urn:microsoft.com/office/officeart/2011/layout/HexagonRadial"/>
    <dgm:cxn modelId="{764C4116-AB94-45CC-AA24-159DE34DDCBB}" srcId="{E4844E2C-B411-4CE8-AEC0-5FDA05BA060F}" destId="{C6939DC5-7581-4CCB-B581-2BCCE04BBD19}" srcOrd="4" destOrd="0" parTransId="{DD5D0304-AA0C-4A38-97B4-E47BC827E2BF}" sibTransId="{4872A723-E6D1-4A51-B32C-9982D0B70F5A}"/>
    <dgm:cxn modelId="{2755C05F-6067-48EF-B81E-0A2614BF5F5B}" type="presOf" srcId="{13BD95F2-9C56-49B5-A480-6EBCEC819944}" destId="{A7AB6B8A-F161-488F-9E63-2239D78A487F}" srcOrd="0" destOrd="0" presId="urn:microsoft.com/office/officeart/2011/layout/HexagonRadial"/>
    <dgm:cxn modelId="{A7127160-CDD9-41D5-A3F5-E4300827FE06}" srcId="{E4844E2C-B411-4CE8-AEC0-5FDA05BA060F}" destId="{8E1E3FE4-7866-4FEF-B406-DA4A0E51D729}" srcOrd="2" destOrd="0" parTransId="{295A1DE8-E579-44C1-A7D8-31AE3676AF51}" sibTransId="{E84DBE9C-0BAA-4723-8B67-1DCAE4BBFE6A}"/>
    <dgm:cxn modelId="{6D6A2D6B-5F26-41AD-907F-614F0A6C3DE5}" srcId="{E4844E2C-B411-4CE8-AEC0-5FDA05BA060F}" destId="{C12D1D02-7B5D-4DC1-A34B-F0B71F89A0F9}" srcOrd="0" destOrd="0" parTransId="{54EDCF61-A3D7-44C9-85EF-68925E339346}" sibTransId="{D12F1FE9-FB04-4777-BF92-E7BDF8CC42A3}"/>
    <dgm:cxn modelId="{86EB8E4C-ACE6-40B3-AF10-A1810C8C5753}" type="presOf" srcId="{C50822A7-5616-4D0F-B44E-E452C34A9198}" destId="{4DD9926F-8496-4CD1-80A9-9A4187940624}" srcOrd="0" destOrd="0" presId="urn:microsoft.com/office/officeart/2011/layout/HexagonRadial"/>
    <dgm:cxn modelId="{D40CB053-72D1-4134-9C63-17EDD74322E4}" srcId="{FF684284-1C38-4951-A8A5-BCA8DF3F73B1}" destId="{E4844E2C-B411-4CE8-AEC0-5FDA05BA060F}" srcOrd="0" destOrd="0" parTransId="{B3F2F92E-1BB5-49ED-ADC3-9C2B54C28B1C}" sibTransId="{246E4B60-CA30-4EA3-B496-9F317B04FE3A}"/>
    <dgm:cxn modelId="{D0CD8E55-BADA-4C32-B8E5-8D9A93C6D6E3}" srcId="{E4844E2C-B411-4CE8-AEC0-5FDA05BA060F}" destId="{57175766-1C79-4082-98D9-FD31D24C550C}" srcOrd="1" destOrd="0" parTransId="{CAC0BCA9-0BBF-49EC-AA61-EFE0DF15C2CD}" sibTransId="{B25B9B2F-829C-487B-8037-CD2A7D643973}"/>
    <dgm:cxn modelId="{8BCE2289-71E2-4359-B613-B3A236F7B7FB}" type="presOf" srcId="{FF684284-1C38-4951-A8A5-BCA8DF3F73B1}" destId="{F6CECA1A-EE88-471D-AB0E-69D568A28656}" srcOrd="0" destOrd="0" presId="urn:microsoft.com/office/officeart/2011/layout/HexagonRadial"/>
    <dgm:cxn modelId="{18AD108B-56AF-4FFD-BB27-716B841B0A68}" srcId="{E4844E2C-B411-4CE8-AEC0-5FDA05BA060F}" destId="{13BD95F2-9C56-49B5-A480-6EBCEC819944}" srcOrd="5" destOrd="0" parTransId="{68D50C41-6B8C-407E-8093-953ECC846EFD}" sibTransId="{1204278F-3047-496C-9F50-BB460CA6D502}"/>
    <dgm:cxn modelId="{A840298C-7E79-4D73-835C-532F6756AF70}" type="presOf" srcId="{57175766-1C79-4082-98D9-FD31D24C550C}" destId="{9522FFC0-9C5A-48F2-A0F9-5030DAEDFC37}" srcOrd="0" destOrd="0" presId="urn:microsoft.com/office/officeart/2011/layout/HexagonRadial"/>
    <dgm:cxn modelId="{957EB9B0-D091-4AF7-983F-BC7468E32986}" type="presOf" srcId="{E4844E2C-B411-4CE8-AEC0-5FDA05BA060F}" destId="{7EA2F624-6D3A-4C79-BC54-F858CF8995C7}" srcOrd="0" destOrd="0" presId="urn:microsoft.com/office/officeart/2011/layout/HexagonRadial"/>
    <dgm:cxn modelId="{B74DC0D5-97CC-456C-8232-73D67DC7F1C6}" srcId="{E4844E2C-B411-4CE8-AEC0-5FDA05BA060F}" destId="{C50822A7-5616-4D0F-B44E-E452C34A9198}" srcOrd="3" destOrd="0" parTransId="{A0B8EB75-027D-41D1-8ACA-5A80F8833822}" sibTransId="{361C3DDF-75C8-4A81-9DF5-CF8CB88F051B}"/>
    <dgm:cxn modelId="{797062DC-5766-4B81-AEAB-276C7915548E}" type="presOf" srcId="{8E1E3FE4-7866-4FEF-B406-DA4A0E51D729}" destId="{857285DB-B5BD-4219-84AD-0A9F8B29ADDC}" srcOrd="0" destOrd="0" presId="urn:microsoft.com/office/officeart/2011/layout/HexagonRadial"/>
    <dgm:cxn modelId="{79F323E7-5C41-40CA-9F82-77AE2BC3F5A7}" type="presOf" srcId="{C6939DC5-7581-4CCB-B581-2BCCE04BBD19}" destId="{B8F84DA9-D024-47A1-AB09-6A2E027A466E}" srcOrd="0" destOrd="0" presId="urn:microsoft.com/office/officeart/2011/layout/HexagonRadial"/>
    <dgm:cxn modelId="{81D268C1-5321-4C48-B660-1A2864D99327}" type="presParOf" srcId="{F6CECA1A-EE88-471D-AB0E-69D568A28656}" destId="{7EA2F624-6D3A-4C79-BC54-F858CF8995C7}" srcOrd="0" destOrd="0" presId="urn:microsoft.com/office/officeart/2011/layout/HexagonRadial"/>
    <dgm:cxn modelId="{741E03DD-EEE0-42F2-A0E3-4217AAA99B6D}" type="presParOf" srcId="{F6CECA1A-EE88-471D-AB0E-69D568A28656}" destId="{4AA5E193-4848-47D2-B9CC-B88C04DBA3B0}" srcOrd="1" destOrd="0" presId="urn:microsoft.com/office/officeart/2011/layout/HexagonRadial"/>
    <dgm:cxn modelId="{4CF67514-CBD2-4C7C-A73B-EF8175417010}" type="presParOf" srcId="{4AA5E193-4848-47D2-B9CC-B88C04DBA3B0}" destId="{3BC16A2C-BA57-453F-A9AD-17C8A42026EE}" srcOrd="0" destOrd="0" presId="urn:microsoft.com/office/officeart/2011/layout/HexagonRadial"/>
    <dgm:cxn modelId="{59A1E467-679D-4BCD-89AB-469F4B671B4D}" type="presParOf" srcId="{F6CECA1A-EE88-471D-AB0E-69D568A28656}" destId="{88A6A820-72FD-4E80-8E07-A40D539DDE47}" srcOrd="2" destOrd="0" presId="urn:microsoft.com/office/officeart/2011/layout/HexagonRadial"/>
    <dgm:cxn modelId="{5A09379D-6720-45F3-B6DB-32193D8F1829}" type="presParOf" srcId="{F6CECA1A-EE88-471D-AB0E-69D568A28656}" destId="{98E308C9-61BE-4286-9F12-F5C67AF191DD}" srcOrd="3" destOrd="0" presId="urn:microsoft.com/office/officeart/2011/layout/HexagonRadial"/>
    <dgm:cxn modelId="{AE418B1C-315B-4493-ABD4-ADE91AFDC75C}" type="presParOf" srcId="{98E308C9-61BE-4286-9F12-F5C67AF191DD}" destId="{8C478388-BCB6-4113-97EF-AD2F321DB52C}" srcOrd="0" destOrd="0" presId="urn:microsoft.com/office/officeart/2011/layout/HexagonRadial"/>
    <dgm:cxn modelId="{674295F9-1B3A-4D0F-95FD-7920A5DC24AC}" type="presParOf" srcId="{F6CECA1A-EE88-471D-AB0E-69D568A28656}" destId="{9522FFC0-9C5A-48F2-A0F9-5030DAEDFC37}" srcOrd="4" destOrd="0" presId="urn:microsoft.com/office/officeart/2011/layout/HexagonRadial"/>
    <dgm:cxn modelId="{CD67FB08-FDF6-414C-BE33-43137AB467AA}" type="presParOf" srcId="{F6CECA1A-EE88-471D-AB0E-69D568A28656}" destId="{0EE485AC-4DAC-473C-96AB-1DA3DB0BDED9}" srcOrd="5" destOrd="0" presId="urn:microsoft.com/office/officeart/2011/layout/HexagonRadial"/>
    <dgm:cxn modelId="{FFB1AB8F-9921-42DD-9649-6567C15B2004}" type="presParOf" srcId="{0EE485AC-4DAC-473C-96AB-1DA3DB0BDED9}" destId="{596BAD40-9D1B-455A-9CC8-54B1D8ABF763}" srcOrd="0" destOrd="0" presId="urn:microsoft.com/office/officeart/2011/layout/HexagonRadial"/>
    <dgm:cxn modelId="{1DC64A2F-F319-46D3-87AE-86EE000FDE58}" type="presParOf" srcId="{F6CECA1A-EE88-471D-AB0E-69D568A28656}" destId="{857285DB-B5BD-4219-84AD-0A9F8B29ADDC}" srcOrd="6" destOrd="0" presId="urn:microsoft.com/office/officeart/2011/layout/HexagonRadial"/>
    <dgm:cxn modelId="{2635BA32-7156-48D8-BAA3-884536E470BA}" type="presParOf" srcId="{F6CECA1A-EE88-471D-AB0E-69D568A28656}" destId="{98DC56EC-8F9D-4532-8A52-27FFB021D44F}" srcOrd="7" destOrd="0" presId="urn:microsoft.com/office/officeart/2011/layout/HexagonRadial"/>
    <dgm:cxn modelId="{843A0F6A-39E6-4BC2-824E-56FD8F3F1FC4}" type="presParOf" srcId="{98DC56EC-8F9D-4532-8A52-27FFB021D44F}" destId="{1DC5B83E-D91B-4941-9921-195FDF3F6F49}" srcOrd="0" destOrd="0" presId="urn:microsoft.com/office/officeart/2011/layout/HexagonRadial"/>
    <dgm:cxn modelId="{94B0FFB4-7A5F-441F-B148-4C377EAD9B7F}" type="presParOf" srcId="{F6CECA1A-EE88-471D-AB0E-69D568A28656}" destId="{4DD9926F-8496-4CD1-80A9-9A4187940624}" srcOrd="8" destOrd="0" presId="urn:microsoft.com/office/officeart/2011/layout/HexagonRadial"/>
    <dgm:cxn modelId="{9FA701C7-0996-4FCB-A739-4EB10E523DA7}" type="presParOf" srcId="{F6CECA1A-EE88-471D-AB0E-69D568A28656}" destId="{B656BE9E-177F-41F6-A0E6-81FE5225A950}" srcOrd="9" destOrd="0" presId="urn:microsoft.com/office/officeart/2011/layout/HexagonRadial"/>
    <dgm:cxn modelId="{402F3FD5-BF1D-4B02-B1CA-366813511E22}" type="presParOf" srcId="{B656BE9E-177F-41F6-A0E6-81FE5225A950}" destId="{F7402FB9-D99F-4B02-B5DD-EC16AE077623}" srcOrd="0" destOrd="0" presId="urn:microsoft.com/office/officeart/2011/layout/HexagonRadial"/>
    <dgm:cxn modelId="{4BB31887-CE94-40D0-9AA1-8EA1D8AFBC73}" type="presParOf" srcId="{F6CECA1A-EE88-471D-AB0E-69D568A28656}" destId="{B8F84DA9-D024-47A1-AB09-6A2E027A466E}" srcOrd="10" destOrd="0" presId="urn:microsoft.com/office/officeart/2011/layout/HexagonRadial"/>
    <dgm:cxn modelId="{3CA6062D-74B0-48FA-A722-E42EA61A4A40}" type="presParOf" srcId="{F6CECA1A-EE88-471D-AB0E-69D568A28656}" destId="{6E9CB6E9-810F-45AA-BC37-D078BFF74F82}" srcOrd="11" destOrd="0" presId="urn:microsoft.com/office/officeart/2011/layout/HexagonRadial"/>
    <dgm:cxn modelId="{E0B79DB0-F81E-40E4-9B58-CAF0980BB16D}" type="presParOf" srcId="{6E9CB6E9-810F-45AA-BC37-D078BFF74F82}" destId="{21FF6FFC-56FC-4365-98AD-0F8733C35266}" srcOrd="0" destOrd="0" presId="urn:microsoft.com/office/officeart/2011/layout/HexagonRadial"/>
    <dgm:cxn modelId="{79A830D1-3285-4153-913D-A4A9AAF6A955}" type="presParOf" srcId="{F6CECA1A-EE88-471D-AB0E-69D568A28656}" destId="{A7AB6B8A-F161-488F-9E63-2239D78A487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3D97A-FD68-4D57-826F-B3AD4DC1F5B5}" type="doc">
      <dgm:prSet loTypeId="urn:microsoft.com/office/officeart/2005/8/layout/lProcess2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DD9E39-77C5-4C3E-962D-BF68F908A8E7}">
      <dgm:prSet phldrT="[Text]"/>
      <dgm:spPr/>
      <dgm:t>
        <a:bodyPr/>
        <a:lstStyle/>
        <a:p>
          <a:r>
            <a:rPr lang="ro-RO" dirty="0"/>
            <a:t>Bloc 0</a:t>
          </a:r>
          <a:endParaRPr lang="en-US" dirty="0"/>
        </a:p>
      </dgm:t>
    </dgm:pt>
    <dgm:pt modelId="{92057391-DCCE-4E53-928D-EB689E15F517}" type="sibTrans" cxnId="{49BF6C93-75A6-47F5-893E-E48F63BF7BD5}">
      <dgm:prSet/>
      <dgm:spPr/>
      <dgm:t>
        <a:bodyPr/>
        <a:lstStyle/>
        <a:p>
          <a:endParaRPr lang="en-US"/>
        </a:p>
      </dgm:t>
    </dgm:pt>
    <dgm:pt modelId="{4ABEE60E-EFBC-4CA7-885F-FDAD5BE74A1C}" type="parTrans" cxnId="{49BF6C93-75A6-47F5-893E-E48F63BF7BD5}">
      <dgm:prSet/>
      <dgm:spPr/>
      <dgm:t>
        <a:bodyPr/>
        <a:lstStyle/>
        <a:p>
          <a:endParaRPr lang="en-US"/>
        </a:p>
      </dgm:t>
    </dgm:pt>
    <dgm:pt modelId="{D73DB8E8-E06B-4871-8940-35B527E152F1}">
      <dgm:prSet phldrT="[Text]"/>
      <dgm:spPr/>
      <dgm:t>
        <a:bodyPr/>
        <a:lstStyle/>
        <a:p>
          <a:r>
            <a:rPr lang="ro-RO" dirty="0"/>
            <a:t>Dată</a:t>
          </a:r>
          <a:endParaRPr lang="en-US" dirty="0"/>
        </a:p>
      </dgm:t>
    </dgm:pt>
    <dgm:pt modelId="{6D28497D-6A2B-49B4-BBEE-BF00FC787014}" type="sibTrans" cxnId="{48FD7C48-210C-472F-B026-FE17DADEB386}">
      <dgm:prSet/>
      <dgm:spPr/>
      <dgm:t>
        <a:bodyPr/>
        <a:lstStyle/>
        <a:p>
          <a:endParaRPr lang="en-US"/>
        </a:p>
      </dgm:t>
    </dgm:pt>
    <dgm:pt modelId="{12637B58-ED74-4E7F-8501-15DCFD2DBEC4}" type="parTrans" cxnId="{48FD7C48-210C-472F-B026-FE17DADEB386}">
      <dgm:prSet/>
      <dgm:spPr/>
      <dgm:t>
        <a:bodyPr/>
        <a:lstStyle/>
        <a:p>
          <a:endParaRPr lang="en-US"/>
        </a:p>
      </dgm:t>
    </dgm:pt>
    <dgm:pt modelId="{0C952C19-4CB4-45C2-A241-C769B200AA47}">
      <dgm:prSet phldrT="[Text]"/>
      <dgm:spPr/>
      <dgm:t>
        <a:bodyPr/>
        <a:lstStyle/>
        <a:p>
          <a:r>
            <a:rPr lang="ro-RO" dirty="0"/>
            <a:t>0</a:t>
          </a:r>
          <a:endParaRPr lang="en-US" dirty="0"/>
        </a:p>
      </dgm:t>
    </dgm:pt>
    <dgm:pt modelId="{5FA143B8-4943-47C6-A54C-559CE8889E1E}" type="sibTrans" cxnId="{ABD31558-B7FE-4ED3-A787-AEBA422F7E07}">
      <dgm:prSet/>
      <dgm:spPr/>
      <dgm:t>
        <a:bodyPr/>
        <a:lstStyle/>
        <a:p>
          <a:endParaRPr lang="en-US"/>
        </a:p>
      </dgm:t>
    </dgm:pt>
    <dgm:pt modelId="{BC8B1B47-9C37-44CF-A4E6-3F05F3475B1C}" type="parTrans" cxnId="{ABD31558-B7FE-4ED3-A787-AEBA422F7E07}">
      <dgm:prSet/>
      <dgm:spPr/>
      <dgm:t>
        <a:bodyPr/>
        <a:lstStyle/>
        <a:p>
          <a:endParaRPr lang="en-US"/>
        </a:p>
      </dgm:t>
    </dgm:pt>
    <dgm:pt modelId="{7F434EB2-497C-49DE-AAC0-08766F4CA71B}">
      <dgm:prSet phldrT="[Text]"/>
      <dgm:spPr/>
      <dgm:t>
        <a:bodyPr/>
        <a:lstStyle/>
        <a:p>
          <a:r>
            <a:rPr lang="ro-RO" dirty="0"/>
            <a:t>Hash curent</a:t>
          </a:r>
          <a:endParaRPr lang="en-US" dirty="0"/>
        </a:p>
      </dgm:t>
    </dgm:pt>
    <dgm:pt modelId="{D59446FC-ACCA-463D-92D3-528521456948}" type="sibTrans" cxnId="{69AE2699-5E7A-4B7B-BE98-69A02BEC0093}">
      <dgm:prSet/>
      <dgm:spPr/>
      <dgm:t>
        <a:bodyPr/>
        <a:lstStyle/>
        <a:p>
          <a:endParaRPr lang="en-US"/>
        </a:p>
      </dgm:t>
    </dgm:pt>
    <dgm:pt modelId="{DA84C444-EE6E-40C9-B093-F9A6FB201E45}" type="parTrans" cxnId="{69AE2699-5E7A-4B7B-BE98-69A02BEC0093}">
      <dgm:prSet/>
      <dgm:spPr/>
      <dgm:t>
        <a:bodyPr/>
        <a:lstStyle/>
        <a:p>
          <a:endParaRPr lang="en-US"/>
        </a:p>
      </dgm:t>
    </dgm:pt>
    <dgm:pt modelId="{008C2185-7551-4358-B6AA-A5A2C5CAD74A}">
      <dgm:prSet phldrT="[Text]"/>
      <dgm:spPr/>
      <dgm:t>
        <a:bodyPr/>
        <a:lstStyle/>
        <a:p>
          <a:r>
            <a:rPr lang="ro-RO" dirty="0"/>
            <a:t>Lista de tranzacții</a:t>
          </a:r>
          <a:endParaRPr lang="en-US" dirty="0"/>
        </a:p>
      </dgm:t>
    </dgm:pt>
    <dgm:pt modelId="{BA5843CB-8008-47CF-B02E-C12C65536302}" type="sibTrans" cxnId="{EE354608-EF53-47C4-AFE9-0AEF074E1C2F}">
      <dgm:prSet/>
      <dgm:spPr/>
      <dgm:t>
        <a:bodyPr/>
        <a:lstStyle/>
        <a:p>
          <a:endParaRPr lang="en-US"/>
        </a:p>
      </dgm:t>
    </dgm:pt>
    <dgm:pt modelId="{B6ACE7AE-8342-4809-A3FA-5F6607F64F3A}" type="parTrans" cxnId="{EE354608-EF53-47C4-AFE9-0AEF074E1C2F}">
      <dgm:prSet/>
      <dgm:spPr/>
      <dgm:t>
        <a:bodyPr/>
        <a:lstStyle/>
        <a:p>
          <a:endParaRPr lang="en-US"/>
        </a:p>
      </dgm:t>
    </dgm:pt>
    <dgm:pt modelId="{7EC74434-3565-4462-BA8B-B451D34F83E2}">
      <dgm:prSet phldrT="[Text]"/>
      <dgm:spPr/>
      <dgm:t>
        <a:bodyPr/>
        <a:lstStyle/>
        <a:p>
          <a:r>
            <a:rPr lang="ro-RO" dirty="0"/>
            <a:t>Bloc 1</a:t>
          </a:r>
          <a:endParaRPr lang="en-US" dirty="0"/>
        </a:p>
      </dgm:t>
    </dgm:pt>
    <dgm:pt modelId="{3F511BD1-EC53-436D-8D64-86905E7289BA}" type="sibTrans" cxnId="{85385B40-FB31-48F3-8CF7-4757C0DB2324}">
      <dgm:prSet/>
      <dgm:spPr/>
      <dgm:t>
        <a:bodyPr/>
        <a:lstStyle/>
        <a:p>
          <a:endParaRPr lang="en-US"/>
        </a:p>
      </dgm:t>
    </dgm:pt>
    <dgm:pt modelId="{24EB3CC0-FAE4-4370-BFA0-14351B993B0B}" type="parTrans" cxnId="{85385B40-FB31-48F3-8CF7-4757C0DB2324}">
      <dgm:prSet/>
      <dgm:spPr/>
      <dgm:t>
        <a:bodyPr/>
        <a:lstStyle/>
        <a:p>
          <a:endParaRPr lang="en-US"/>
        </a:p>
      </dgm:t>
    </dgm:pt>
    <dgm:pt modelId="{BD4492EE-3C57-40D9-AFCD-25D8C4501F7F}">
      <dgm:prSet phldrT="[Text]"/>
      <dgm:spPr/>
      <dgm:t>
        <a:bodyPr/>
        <a:lstStyle/>
        <a:p>
          <a:r>
            <a:rPr lang="ro-RO" dirty="0"/>
            <a:t>Dată</a:t>
          </a:r>
          <a:endParaRPr lang="en-US" dirty="0"/>
        </a:p>
      </dgm:t>
    </dgm:pt>
    <dgm:pt modelId="{D21BB069-4591-473B-8536-8D803F26DFB4}" type="sibTrans" cxnId="{BCD40B75-8508-4CDD-A596-3F814447BC54}">
      <dgm:prSet/>
      <dgm:spPr/>
      <dgm:t>
        <a:bodyPr/>
        <a:lstStyle/>
        <a:p>
          <a:endParaRPr lang="en-US"/>
        </a:p>
      </dgm:t>
    </dgm:pt>
    <dgm:pt modelId="{C251D438-41FA-4E5B-A8B9-7CA3E4F43D8F}" type="parTrans" cxnId="{BCD40B75-8508-4CDD-A596-3F814447BC54}">
      <dgm:prSet/>
      <dgm:spPr/>
      <dgm:t>
        <a:bodyPr/>
        <a:lstStyle/>
        <a:p>
          <a:endParaRPr lang="en-US"/>
        </a:p>
      </dgm:t>
    </dgm:pt>
    <dgm:pt modelId="{ADFF3FED-ABD0-4547-A343-49BF6FCA0C13}">
      <dgm:prSet phldrT="[Text]"/>
      <dgm:spPr/>
      <dgm:t>
        <a:bodyPr/>
        <a:lstStyle/>
        <a:p>
          <a:r>
            <a:rPr lang="ro-RO" dirty="0"/>
            <a:t>Hash(Block 0)</a:t>
          </a:r>
          <a:endParaRPr lang="en-US" dirty="0"/>
        </a:p>
      </dgm:t>
    </dgm:pt>
    <dgm:pt modelId="{B4B7BB19-436D-4605-AAEB-41F41C668517}" type="sibTrans" cxnId="{7E714CDE-6B7C-4927-AC8C-5CD8FB507C5C}">
      <dgm:prSet/>
      <dgm:spPr/>
      <dgm:t>
        <a:bodyPr/>
        <a:lstStyle/>
        <a:p>
          <a:endParaRPr lang="en-US"/>
        </a:p>
      </dgm:t>
    </dgm:pt>
    <dgm:pt modelId="{0CC334E3-7BA0-4A42-9A76-C0FFA3FDEEF0}" type="parTrans" cxnId="{7E714CDE-6B7C-4927-AC8C-5CD8FB507C5C}">
      <dgm:prSet/>
      <dgm:spPr/>
      <dgm:t>
        <a:bodyPr/>
        <a:lstStyle/>
        <a:p>
          <a:endParaRPr lang="en-US"/>
        </a:p>
      </dgm:t>
    </dgm:pt>
    <dgm:pt modelId="{26CCFBB8-D7ED-474A-882E-D8D806E65791}">
      <dgm:prSet phldrT="[Text]"/>
      <dgm:spPr/>
      <dgm:t>
        <a:bodyPr/>
        <a:lstStyle/>
        <a:p>
          <a:r>
            <a:rPr lang="ro-RO" dirty="0"/>
            <a:t>Lista de tranzacții</a:t>
          </a:r>
          <a:endParaRPr lang="en-US" dirty="0"/>
        </a:p>
      </dgm:t>
    </dgm:pt>
    <dgm:pt modelId="{16DB63E7-5170-436F-8777-961B0DC15DB3}" type="sibTrans" cxnId="{7A052827-B34F-4895-81FA-591DB7079C84}">
      <dgm:prSet/>
      <dgm:spPr/>
      <dgm:t>
        <a:bodyPr/>
        <a:lstStyle/>
        <a:p>
          <a:endParaRPr lang="en-US"/>
        </a:p>
      </dgm:t>
    </dgm:pt>
    <dgm:pt modelId="{F74CF115-34B7-41D9-9417-F98FBB611E6A}" type="parTrans" cxnId="{7A052827-B34F-4895-81FA-591DB7079C84}">
      <dgm:prSet/>
      <dgm:spPr/>
      <dgm:t>
        <a:bodyPr/>
        <a:lstStyle/>
        <a:p>
          <a:endParaRPr lang="en-US"/>
        </a:p>
      </dgm:t>
    </dgm:pt>
    <dgm:pt modelId="{2F18FA1D-91C1-4423-83C8-DC9DB95B8920}">
      <dgm:prSet phldrT="[Text]"/>
      <dgm:spPr/>
      <dgm:t>
        <a:bodyPr/>
        <a:lstStyle/>
        <a:p>
          <a:r>
            <a:rPr lang="ro-RO" dirty="0"/>
            <a:t>Bloc 2</a:t>
          </a:r>
          <a:endParaRPr lang="en-US" dirty="0"/>
        </a:p>
      </dgm:t>
    </dgm:pt>
    <dgm:pt modelId="{819E4CCB-C2BB-4A15-B175-95848A999406}" type="sibTrans" cxnId="{70B857F9-E617-4085-9D65-5A6FD53911CC}">
      <dgm:prSet/>
      <dgm:spPr/>
      <dgm:t>
        <a:bodyPr/>
        <a:lstStyle/>
        <a:p>
          <a:endParaRPr lang="en-US"/>
        </a:p>
      </dgm:t>
    </dgm:pt>
    <dgm:pt modelId="{3CB54995-F9F1-4334-9764-4C17A046A4D4}" type="parTrans" cxnId="{70B857F9-E617-4085-9D65-5A6FD53911CC}">
      <dgm:prSet/>
      <dgm:spPr/>
      <dgm:t>
        <a:bodyPr/>
        <a:lstStyle/>
        <a:p>
          <a:endParaRPr lang="en-US"/>
        </a:p>
      </dgm:t>
    </dgm:pt>
    <dgm:pt modelId="{D6F37AF9-5B1D-49BD-8D1D-71C7A18390B1}">
      <dgm:prSet phldrT="[Text]"/>
      <dgm:spPr/>
      <dgm:t>
        <a:bodyPr/>
        <a:lstStyle/>
        <a:p>
          <a:r>
            <a:rPr lang="ro-RO"/>
            <a:t>Dată</a:t>
          </a:r>
          <a:endParaRPr lang="en-US" dirty="0"/>
        </a:p>
      </dgm:t>
    </dgm:pt>
    <dgm:pt modelId="{BBF47A66-D07E-4017-AFC8-067044707784}" type="sibTrans" cxnId="{5A76840C-4097-4F38-AEE2-B3CADA4F65F9}">
      <dgm:prSet/>
      <dgm:spPr/>
      <dgm:t>
        <a:bodyPr/>
        <a:lstStyle/>
        <a:p>
          <a:endParaRPr lang="en-US"/>
        </a:p>
      </dgm:t>
    </dgm:pt>
    <dgm:pt modelId="{FE130DED-3002-4108-8670-3C69E734DDDB}" type="parTrans" cxnId="{5A76840C-4097-4F38-AEE2-B3CADA4F65F9}">
      <dgm:prSet/>
      <dgm:spPr/>
      <dgm:t>
        <a:bodyPr/>
        <a:lstStyle/>
        <a:p>
          <a:endParaRPr lang="en-US"/>
        </a:p>
      </dgm:t>
    </dgm:pt>
    <dgm:pt modelId="{B3A44366-A378-4F1B-9BE7-2581B1A80128}">
      <dgm:prSet phldrT="[Text]"/>
      <dgm:spPr/>
      <dgm:t>
        <a:bodyPr/>
        <a:lstStyle/>
        <a:p>
          <a:r>
            <a:rPr lang="ro-RO" dirty="0"/>
            <a:t>Hash(Block 1)</a:t>
          </a:r>
          <a:endParaRPr lang="en-US" dirty="0"/>
        </a:p>
      </dgm:t>
    </dgm:pt>
    <dgm:pt modelId="{117AEF11-3224-43FB-937A-CB36CF69FE44}" type="sibTrans" cxnId="{75994A15-343C-4CB1-BEB7-0F1BBE1489D1}">
      <dgm:prSet/>
      <dgm:spPr/>
      <dgm:t>
        <a:bodyPr/>
        <a:lstStyle/>
        <a:p>
          <a:endParaRPr lang="en-US"/>
        </a:p>
      </dgm:t>
    </dgm:pt>
    <dgm:pt modelId="{F08AABCF-99A3-4984-BB7B-9A76167DB5E6}" type="parTrans" cxnId="{75994A15-343C-4CB1-BEB7-0F1BBE1489D1}">
      <dgm:prSet/>
      <dgm:spPr/>
      <dgm:t>
        <a:bodyPr/>
        <a:lstStyle/>
        <a:p>
          <a:endParaRPr lang="en-US"/>
        </a:p>
      </dgm:t>
    </dgm:pt>
    <dgm:pt modelId="{32219D42-C3A0-45DF-813C-0DA66968BBA2}">
      <dgm:prSet phldrT="[Text]"/>
      <dgm:spPr/>
      <dgm:t>
        <a:bodyPr/>
        <a:lstStyle/>
        <a:p>
          <a:r>
            <a:rPr lang="ro-RO" dirty="0"/>
            <a:t>Hash curent</a:t>
          </a:r>
          <a:endParaRPr lang="en-US" dirty="0"/>
        </a:p>
      </dgm:t>
    </dgm:pt>
    <dgm:pt modelId="{B95FB06B-6248-4E43-8E51-869EC3C288CF}" type="sibTrans" cxnId="{67F512CF-3CE6-43D9-A892-28D955C4BF92}">
      <dgm:prSet/>
      <dgm:spPr/>
      <dgm:t>
        <a:bodyPr/>
        <a:lstStyle/>
        <a:p>
          <a:endParaRPr lang="en-US"/>
        </a:p>
      </dgm:t>
    </dgm:pt>
    <dgm:pt modelId="{E7B64973-3154-4EC9-805C-D41277157EAC}" type="parTrans" cxnId="{67F512CF-3CE6-43D9-A892-28D955C4BF92}">
      <dgm:prSet/>
      <dgm:spPr/>
      <dgm:t>
        <a:bodyPr/>
        <a:lstStyle/>
        <a:p>
          <a:endParaRPr lang="en-US"/>
        </a:p>
      </dgm:t>
    </dgm:pt>
    <dgm:pt modelId="{BE796185-4E32-4BDD-BE9A-CE8B396C75C2}">
      <dgm:prSet phldrT="[Text]"/>
      <dgm:spPr/>
      <dgm:t>
        <a:bodyPr/>
        <a:lstStyle/>
        <a:p>
          <a:r>
            <a:rPr lang="ro-RO" dirty="0"/>
            <a:t>Lista de tranzacții</a:t>
          </a:r>
          <a:endParaRPr lang="en-US" dirty="0"/>
        </a:p>
      </dgm:t>
    </dgm:pt>
    <dgm:pt modelId="{46C39143-8313-49AC-8F95-CDFF83AC2E47}" type="sibTrans" cxnId="{25A266C1-66DF-4EF8-BA6C-88F0C4E83C6E}">
      <dgm:prSet/>
      <dgm:spPr/>
      <dgm:t>
        <a:bodyPr/>
        <a:lstStyle/>
        <a:p>
          <a:endParaRPr lang="en-US"/>
        </a:p>
      </dgm:t>
    </dgm:pt>
    <dgm:pt modelId="{B29C8867-F132-4974-A560-FC526663DC77}" type="parTrans" cxnId="{25A266C1-66DF-4EF8-BA6C-88F0C4E83C6E}">
      <dgm:prSet/>
      <dgm:spPr/>
      <dgm:t>
        <a:bodyPr/>
        <a:lstStyle/>
        <a:p>
          <a:endParaRPr lang="en-US"/>
        </a:p>
      </dgm:t>
    </dgm:pt>
    <dgm:pt modelId="{B169453B-43EC-4528-A834-3445902CDF4D}">
      <dgm:prSet phldrT="[Text]"/>
      <dgm:spPr/>
      <dgm:t>
        <a:bodyPr/>
        <a:lstStyle/>
        <a:p>
          <a:r>
            <a:rPr lang="ro-RO" dirty="0"/>
            <a:t>Hash curent</a:t>
          </a:r>
          <a:endParaRPr lang="en-US" dirty="0"/>
        </a:p>
      </dgm:t>
    </dgm:pt>
    <dgm:pt modelId="{84E23183-DF55-4678-867B-501BAC99F2C5}" type="parTrans" cxnId="{2FF5BE4D-BC1B-4F4A-BBB6-A27C0AB52926}">
      <dgm:prSet/>
      <dgm:spPr/>
      <dgm:t>
        <a:bodyPr/>
        <a:lstStyle/>
        <a:p>
          <a:endParaRPr lang="en-US"/>
        </a:p>
      </dgm:t>
    </dgm:pt>
    <dgm:pt modelId="{8184D572-5755-417F-A908-5E920AFCFA5D}" type="sibTrans" cxnId="{2FF5BE4D-BC1B-4F4A-BBB6-A27C0AB52926}">
      <dgm:prSet/>
      <dgm:spPr/>
      <dgm:t>
        <a:bodyPr/>
        <a:lstStyle/>
        <a:p>
          <a:endParaRPr lang="en-US"/>
        </a:p>
      </dgm:t>
    </dgm:pt>
    <dgm:pt modelId="{148B7122-47B6-4092-93B5-8DF9347B35D9}" type="pres">
      <dgm:prSet presAssocID="{7953D97A-FD68-4D57-826F-B3AD4DC1F5B5}" presName="theList" presStyleCnt="0">
        <dgm:presLayoutVars>
          <dgm:dir/>
          <dgm:animLvl val="lvl"/>
          <dgm:resizeHandles val="exact"/>
        </dgm:presLayoutVars>
      </dgm:prSet>
      <dgm:spPr/>
    </dgm:pt>
    <dgm:pt modelId="{ADA99EF0-E5D6-42EA-85CA-A95123E9A101}" type="pres">
      <dgm:prSet presAssocID="{DCDD9E39-77C5-4C3E-962D-BF68F908A8E7}" presName="compNode" presStyleCnt="0"/>
      <dgm:spPr/>
    </dgm:pt>
    <dgm:pt modelId="{5B9D754C-AA23-490B-9A9E-83FF4D03A752}" type="pres">
      <dgm:prSet presAssocID="{DCDD9E39-77C5-4C3E-962D-BF68F908A8E7}" presName="aNode" presStyleLbl="bgShp" presStyleIdx="0" presStyleCnt="3"/>
      <dgm:spPr/>
    </dgm:pt>
    <dgm:pt modelId="{CA0E89A3-A60B-49AC-BBAA-7E702B7641DE}" type="pres">
      <dgm:prSet presAssocID="{DCDD9E39-77C5-4C3E-962D-BF68F908A8E7}" presName="textNode" presStyleLbl="bgShp" presStyleIdx="0" presStyleCnt="3"/>
      <dgm:spPr/>
    </dgm:pt>
    <dgm:pt modelId="{80D6F85E-9C25-42F5-A165-ABEC3F11C817}" type="pres">
      <dgm:prSet presAssocID="{DCDD9E39-77C5-4C3E-962D-BF68F908A8E7}" presName="compChildNode" presStyleCnt="0"/>
      <dgm:spPr/>
    </dgm:pt>
    <dgm:pt modelId="{A45E97A9-670C-472C-ACC6-E7636766B9CB}" type="pres">
      <dgm:prSet presAssocID="{DCDD9E39-77C5-4C3E-962D-BF68F908A8E7}" presName="theInnerList" presStyleCnt="0"/>
      <dgm:spPr/>
    </dgm:pt>
    <dgm:pt modelId="{984EC8C8-8958-499C-BEB1-C3B68D292E4A}" type="pres">
      <dgm:prSet presAssocID="{D73DB8E8-E06B-4871-8940-35B527E152F1}" presName="childNode" presStyleLbl="node1" presStyleIdx="0" presStyleCnt="12">
        <dgm:presLayoutVars>
          <dgm:bulletEnabled val="1"/>
        </dgm:presLayoutVars>
      </dgm:prSet>
      <dgm:spPr/>
    </dgm:pt>
    <dgm:pt modelId="{0BCB3F64-E436-4AAE-AF93-ED573A728989}" type="pres">
      <dgm:prSet presAssocID="{D73DB8E8-E06B-4871-8940-35B527E152F1}" presName="aSpace2" presStyleCnt="0"/>
      <dgm:spPr/>
    </dgm:pt>
    <dgm:pt modelId="{9E790687-6342-4E8D-82D1-B6E040AE6859}" type="pres">
      <dgm:prSet presAssocID="{0C952C19-4CB4-45C2-A241-C769B200AA47}" presName="childNode" presStyleLbl="node1" presStyleIdx="1" presStyleCnt="12">
        <dgm:presLayoutVars>
          <dgm:bulletEnabled val="1"/>
        </dgm:presLayoutVars>
      </dgm:prSet>
      <dgm:spPr/>
    </dgm:pt>
    <dgm:pt modelId="{82B12AB2-92F6-4E88-BBC2-02C571B4E87B}" type="pres">
      <dgm:prSet presAssocID="{0C952C19-4CB4-45C2-A241-C769B200AA47}" presName="aSpace2" presStyleCnt="0"/>
      <dgm:spPr/>
    </dgm:pt>
    <dgm:pt modelId="{CB3F1A10-D3F3-47EA-88A4-A6E466392487}" type="pres">
      <dgm:prSet presAssocID="{7F434EB2-497C-49DE-AAC0-08766F4CA71B}" presName="childNode" presStyleLbl="node1" presStyleIdx="2" presStyleCnt="12">
        <dgm:presLayoutVars>
          <dgm:bulletEnabled val="1"/>
        </dgm:presLayoutVars>
      </dgm:prSet>
      <dgm:spPr/>
    </dgm:pt>
    <dgm:pt modelId="{92CBD774-A35C-4DCF-B141-4CE003366537}" type="pres">
      <dgm:prSet presAssocID="{7F434EB2-497C-49DE-AAC0-08766F4CA71B}" presName="aSpace2" presStyleCnt="0"/>
      <dgm:spPr/>
    </dgm:pt>
    <dgm:pt modelId="{4A9F9DC4-96D3-4CC5-ACE9-546C88651B20}" type="pres">
      <dgm:prSet presAssocID="{008C2185-7551-4358-B6AA-A5A2C5CAD74A}" presName="childNode" presStyleLbl="node1" presStyleIdx="3" presStyleCnt="12">
        <dgm:presLayoutVars>
          <dgm:bulletEnabled val="1"/>
        </dgm:presLayoutVars>
      </dgm:prSet>
      <dgm:spPr/>
    </dgm:pt>
    <dgm:pt modelId="{5D156D6B-D658-47E2-8DEB-3442A15D9F0D}" type="pres">
      <dgm:prSet presAssocID="{DCDD9E39-77C5-4C3E-962D-BF68F908A8E7}" presName="aSpace" presStyleCnt="0"/>
      <dgm:spPr/>
    </dgm:pt>
    <dgm:pt modelId="{1CB5C493-6C54-4B55-AF0E-33A96B69DE11}" type="pres">
      <dgm:prSet presAssocID="{7EC74434-3565-4462-BA8B-B451D34F83E2}" presName="compNode" presStyleCnt="0"/>
      <dgm:spPr/>
    </dgm:pt>
    <dgm:pt modelId="{D013237A-9334-4C4F-B211-8C817B748427}" type="pres">
      <dgm:prSet presAssocID="{7EC74434-3565-4462-BA8B-B451D34F83E2}" presName="aNode" presStyleLbl="bgShp" presStyleIdx="1" presStyleCnt="3"/>
      <dgm:spPr/>
    </dgm:pt>
    <dgm:pt modelId="{2AE26F22-8574-444E-BA95-D03DA448DA3B}" type="pres">
      <dgm:prSet presAssocID="{7EC74434-3565-4462-BA8B-B451D34F83E2}" presName="textNode" presStyleLbl="bgShp" presStyleIdx="1" presStyleCnt="3"/>
      <dgm:spPr/>
    </dgm:pt>
    <dgm:pt modelId="{72B5C655-9EA0-4D3E-AAC8-0E3CD20E4F4A}" type="pres">
      <dgm:prSet presAssocID="{7EC74434-3565-4462-BA8B-B451D34F83E2}" presName="compChildNode" presStyleCnt="0"/>
      <dgm:spPr/>
    </dgm:pt>
    <dgm:pt modelId="{4604A273-E055-4904-8459-715B0A623F05}" type="pres">
      <dgm:prSet presAssocID="{7EC74434-3565-4462-BA8B-B451D34F83E2}" presName="theInnerList" presStyleCnt="0"/>
      <dgm:spPr/>
    </dgm:pt>
    <dgm:pt modelId="{380EFE39-4FA6-42D3-8C12-C9A5768880B4}" type="pres">
      <dgm:prSet presAssocID="{BD4492EE-3C57-40D9-AFCD-25D8C4501F7F}" presName="childNode" presStyleLbl="node1" presStyleIdx="4" presStyleCnt="12">
        <dgm:presLayoutVars>
          <dgm:bulletEnabled val="1"/>
        </dgm:presLayoutVars>
      </dgm:prSet>
      <dgm:spPr/>
    </dgm:pt>
    <dgm:pt modelId="{08B4FE2E-3FAD-47A6-9172-74F7263C9D9E}" type="pres">
      <dgm:prSet presAssocID="{BD4492EE-3C57-40D9-AFCD-25D8C4501F7F}" presName="aSpace2" presStyleCnt="0"/>
      <dgm:spPr/>
    </dgm:pt>
    <dgm:pt modelId="{69FE6E0C-C1CC-4D9D-A224-415A9AA4F2D8}" type="pres">
      <dgm:prSet presAssocID="{ADFF3FED-ABD0-4547-A343-49BF6FCA0C13}" presName="childNode" presStyleLbl="node1" presStyleIdx="5" presStyleCnt="12" custLinFactNeighborX="817" custLinFactNeighborY="-26214">
        <dgm:presLayoutVars>
          <dgm:bulletEnabled val="1"/>
        </dgm:presLayoutVars>
      </dgm:prSet>
      <dgm:spPr/>
    </dgm:pt>
    <dgm:pt modelId="{019C9C80-EB58-4EA0-932A-CD521771AF7B}" type="pres">
      <dgm:prSet presAssocID="{ADFF3FED-ABD0-4547-A343-49BF6FCA0C13}" presName="aSpace2" presStyleCnt="0"/>
      <dgm:spPr/>
    </dgm:pt>
    <dgm:pt modelId="{DFDF01EA-1021-413D-A0C4-8522F36D5A79}" type="pres">
      <dgm:prSet presAssocID="{B169453B-43EC-4528-A834-3445902CDF4D}" presName="childNode" presStyleLbl="node1" presStyleIdx="6" presStyleCnt="12">
        <dgm:presLayoutVars>
          <dgm:bulletEnabled val="1"/>
        </dgm:presLayoutVars>
      </dgm:prSet>
      <dgm:spPr/>
    </dgm:pt>
    <dgm:pt modelId="{F95348B0-0225-4AC4-94EC-880032598B9E}" type="pres">
      <dgm:prSet presAssocID="{B169453B-43EC-4528-A834-3445902CDF4D}" presName="aSpace2" presStyleCnt="0"/>
      <dgm:spPr/>
    </dgm:pt>
    <dgm:pt modelId="{D78C5691-4E55-49A1-9956-6D723F84E847}" type="pres">
      <dgm:prSet presAssocID="{26CCFBB8-D7ED-474A-882E-D8D806E65791}" presName="childNode" presStyleLbl="node1" presStyleIdx="7" presStyleCnt="12">
        <dgm:presLayoutVars>
          <dgm:bulletEnabled val="1"/>
        </dgm:presLayoutVars>
      </dgm:prSet>
      <dgm:spPr/>
    </dgm:pt>
    <dgm:pt modelId="{92DC112D-0169-40D2-8067-E20753B4F517}" type="pres">
      <dgm:prSet presAssocID="{7EC74434-3565-4462-BA8B-B451D34F83E2}" presName="aSpace" presStyleCnt="0"/>
      <dgm:spPr/>
    </dgm:pt>
    <dgm:pt modelId="{C4F1FA39-2987-4125-8085-2D9A9479BDB7}" type="pres">
      <dgm:prSet presAssocID="{2F18FA1D-91C1-4423-83C8-DC9DB95B8920}" presName="compNode" presStyleCnt="0"/>
      <dgm:spPr/>
    </dgm:pt>
    <dgm:pt modelId="{9D4C7899-6567-4537-B912-1AE917E6F6A7}" type="pres">
      <dgm:prSet presAssocID="{2F18FA1D-91C1-4423-83C8-DC9DB95B8920}" presName="aNode" presStyleLbl="bgShp" presStyleIdx="2" presStyleCnt="3"/>
      <dgm:spPr/>
    </dgm:pt>
    <dgm:pt modelId="{4090FD6A-DEFE-43E1-9339-FB8886086CC4}" type="pres">
      <dgm:prSet presAssocID="{2F18FA1D-91C1-4423-83C8-DC9DB95B8920}" presName="textNode" presStyleLbl="bgShp" presStyleIdx="2" presStyleCnt="3"/>
      <dgm:spPr/>
    </dgm:pt>
    <dgm:pt modelId="{CEF1B4D8-8906-45DF-B2F2-1FC9D5CE55B1}" type="pres">
      <dgm:prSet presAssocID="{2F18FA1D-91C1-4423-83C8-DC9DB95B8920}" presName="compChildNode" presStyleCnt="0"/>
      <dgm:spPr/>
    </dgm:pt>
    <dgm:pt modelId="{E7E817E1-8F33-4521-AF13-065492C5ABF7}" type="pres">
      <dgm:prSet presAssocID="{2F18FA1D-91C1-4423-83C8-DC9DB95B8920}" presName="theInnerList" presStyleCnt="0"/>
      <dgm:spPr/>
    </dgm:pt>
    <dgm:pt modelId="{AE17EAC3-8674-45D3-88B8-5B5AD7D6B254}" type="pres">
      <dgm:prSet presAssocID="{D6F37AF9-5B1D-49BD-8D1D-71C7A18390B1}" presName="childNode" presStyleLbl="node1" presStyleIdx="8" presStyleCnt="12">
        <dgm:presLayoutVars>
          <dgm:bulletEnabled val="1"/>
        </dgm:presLayoutVars>
      </dgm:prSet>
      <dgm:spPr/>
    </dgm:pt>
    <dgm:pt modelId="{3DC32F2D-3DB5-41EC-9A8E-BC20022C57ED}" type="pres">
      <dgm:prSet presAssocID="{D6F37AF9-5B1D-49BD-8D1D-71C7A18390B1}" presName="aSpace2" presStyleCnt="0"/>
      <dgm:spPr/>
    </dgm:pt>
    <dgm:pt modelId="{A2D4CA28-A12F-4594-98C8-78666FAB6821}" type="pres">
      <dgm:prSet presAssocID="{B3A44366-A378-4F1B-9BE7-2581B1A80128}" presName="childNode" presStyleLbl="node1" presStyleIdx="9" presStyleCnt="12">
        <dgm:presLayoutVars>
          <dgm:bulletEnabled val="1"/>
        </dgm:presLayoutVars>
      </dgm:prSet>
      <dgm:spPr/>
    </dgm:pt>
    <dgm:pt modelId="{C63D330F-EEDF-492C-975A-C59550CD8488}" type="pres">
      <dgm:prSet presAssocID="{B3A44366-A378-4F1B-9BE7-2581B1A80128}" presName="aSpace2" presStyleCnt="0"/>
      <dgm:spPr/>
    </dgm:pt>
    <dgm:pt modelId="{38FF5B81-FD28-47DB-BF87-20CA8940568E}" type="pres">
      <dgm:prSet presAssocID="{32219D42-C3A0-45DF-813C-0DA66968BBA2}" presName="childNode" presStyleLbl="node1" presStyleIdx="10" presStyleCnt="12">
        <dgm:presLayoutVars>
          <dgm:bulletEnabled val="1"/>
        </dgm:presLayoutVars>
      </dgm:prSet>
      <dgm:spPr/>
    </dgm:pt>
    <dgm:pt modelId="{AFE6C47A-A817-4F8E-ACC7-6A168B412DDA}" type="pres">
      <dgm:prSet presAssocID="{32219D42-C3A0-45DF-813C-0DA66968BBA2}" presName="aSpace2" presStyleCnt="0"/>
      <dgm:spPr/>
    </dgm:pt>
    <dgm:pt modelId="{244C9589-C169-4989-86F9-D19BA80CEC53}" type="pres">
      <dgm:prSet presAssocID="{BE796185-4E32-4BDD-BE9A-CE8B396C75C2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275A7C04-D4A5-472F-B79A-973522316D7E}" type="presOf" srcId="{B169453B-43EC-4528-A834-3445902CDF4D}" destId="{DFDF01EA-1021-413D-A0C4-8522F36D5A79}" srcOrd="0" destOrd="0" presId="urn:microsoft.com/office/officeart/2005/8/layout/lProcess2"/>
    <dgm:cxn modelId="{EE354608-EF53-47C4-AFE9-0AEF074E1C2F}" srcId="{DCDD9E39-77C5-4C3E-962D-BF68F908A8E7}" destId="{008C2185-7551-4358-B6AA-A5A2C5CAD74A}" srcOrd="3" destOrd="0" parTransId="{B6ACE7AE-8342-4809-A3FA-5F6607F64F3A}" sibTransId="{BA5843CB-8008-47CF-B02E-C12C65536302}"/>
    <dgm:cxn modelId="{464C150C-D7FF-473B-A316-7D9C66ED467A}" type="presOf" srcId="{BE796185-4E32-4BDD-BE9A-CE8B396C75C2}" destId="{244C9589-C169-4989-86F9-D19BA80CEC53}" srcOrd="0" destOrd="0" presId="urn:microsoft.com/office/officeart/2005/8/layout/lProcess2"/>
    <dgm:cxn modelId="{5A76840C-4097-4F38-AEE2-B3CADA4F65F9}" srcId="{2F18FA1D-91C1-4423-83C8-DC9DB95B8920}" destId="{D6F37AF9-5B1D-49BD-8D1D-71C7A18390B1}" srcOrd="0" destOrd="0" parTransId="{FE130DED-3002-4108-8670-3C69E734DDDB}" sibTransId="{BBF47A66-D07E-4017-AFC8-067044707784}"/>
    <dgm:cxn modelId="{263A260E-0DDC-475F-A90D-6DD145CE47C5}" type="presOf" srcId="{D6F37AF9-5B1D-49BD-8D1D-71C7A18390B1}" destId="{AE17EAC3-8674-45D3-88B8-5B5AD7D6B254}" srcOrd="0" destOrd="0" presId="urn:microsoft.com/office/officeart/2005/8/layout/lProcess2"/>
    <dgm:cxn modelId="{75994A15-343C-4CB1-BEB7-0F1BBE1489D1}" srcId="{2F18FA1D-91C1-4423-83C8-DC9DB95B8920}" destId="{B3A44366-A378-4F1B-9BE7-2581B1A80128}" srcOrd="1" destOrd="0" parTransId="{F08AABCF-99A3-4984-BB7B-9A76167DB5E6}" sibTransId="{117AEF11-3224-43FB-937A-CB36CF69FE44}"/>
    <dgm:cxn modelId="{D5C4C61B-08D4-4B61-BFAF-BE97A4D63A8F}" type="presOf" srcId="{2F18FA1D-91C1-4423-83C8-DC9DB95B8920}" destId="{4090FD6A-DEFE-43E1-9339-FB8886086CC4}" srcOrd="1" destOrd="0" presId="urn:microsoft.com/office/officeart/2005/8/layout/lProcess2"/>
    <dgm:cxn modelId="{988A1322-8026-42B1-9BF3-09A97F161834}" type="presOf" srcId="{B3A44366-A378-4F1B-9BE7-2581B1A80128}" destId="{A2D4CA28-A12F-4594-98C8-78666FAB6821}" srcOrd="0" destOrd="0" presId="urn:microsoft.com/office/officeart/2005/8/layout/lProcess2"/>
    <dgm:cxn modelId="{7A052827-B34F-4895-81FA-591DB7079C84}" srcId="{7EC74434-3565-4462-BA8B-B451D34F83E2}" destId="{26CCFBB8-D7ED-474A-882E-D8D806E65791}" srcOrd="3" destOrd="0" parTransId="{F74CF115-34B7-41D9-9417-F98FBB611E6A}" sibTransId="{16DB63E7-5170-436F-8777-961B0DC15DB3}"/>
    <dgm:cxn modelId="{44407239-A7B7-4028-BF1D-663C0114361F}" type="presOf" srcId="{32219D42-C3A0-45DF-813C-0DA66968BBA2}" destId="{38FF5B81-FD28-47DB-BF87-20CA8940568E}" srcOrd="0" destOrd="0" presId="urn:microsoft.com/office/officeart/2005/8/layout/lProcess2"/>
    <dgm:cxn modelId="{85385B40-FB31-48F3-8CF7-4757C0DB2324}" srcId="{7953D97A-FD68-4D57-826F-B3AD4DC1F5B5}" destId="{7EC74434-3565-4462-BA8B-B451D34F83E2}" srcOrd="1" destOrd="0" parTransId="{24EB3CC0-FAE4-4370-BFA0-14351B993B0B}" sibTransId="{3F511BD1-EC53-436D-8D64-86905E7289BA}"/>
    <dgm:cxn modelId="{8230A65F-CB4A-4075-9DB0-24EBAF5D09B9}" type="presOf" srcId="{BD4492EE-3C57-40D9-AFCD-25D8C4501F7F}" destId="{380EFE39-4FA6-42D3-8C12-C9A5768880B4}" srcOrd="0" destOrd="0" presId="urn:microsoft.com/office/officeart/2005/8/layout/lProcess2"/>
    <dgm:cxn modelId="{622B9067-31C8-4A19-9DF3-6169022B26E5}" type="presOf" srcId="{7EC74434-3565-4462-BA8B-B451D34F83E2}" destId="{D013237A-9334-4C4F-B211-8C817B748427}" srcOrd="0" destOrd="0" presId="urn:microsoft.com/office/officeart/2005/8/layout/lProcess2"/>
    <dgm:cxn modelId="{CB474468-4703-4F3B-9A79-D8049739F452}" type="presOf" srcId="{7953D97A-FD68-4D57-826F-B3AD4DC1F5B5}" destId="{148B7122-47B6-4092-93B5-8DF9347B35D9}" srcOrd="0" destOrd="0" presId="urn:microsoft.com/office/officeart/2005/8/layout/lProcess2"/>
    <dgm:cxn modelId="{48FD7C48-210C-472F-B026-FE17DADEB386}" srcId="{DCDD9E39-77C5-4C3E-962D-BF68F908A8E7}" destId="{D73DB8E8-E06B-4871-8940-35B527E152F1}" srcOrd="0" destOrd="0" parTransId="{12637B58-ED74-4E7F-8501-15DCFD2DBEC4}" sibTransId="{6D28497D-6A2B-49B4-BBEE-BF00FC787014}"/>
    <dgm:cxn modelId="{BA41466C-D502-4DE7-AE80-01E392CD9098}" type="presOf" srcId="{0C952C19-4CB4-45C2-A241-C769B200AA47}" destId="{9E790687-6342-4E8D-82D1-B6E040AE6859}" srcOrd="0" destOrd="0" presId="urn:microsoft.com/office/officeart/2005/8/layout/lProcess2"/>
    <dgm:cxn modelId="{2FF5BE4D-BC1B-4F4A-BBB6-A27C0AB52926}" srcId="{7EC74434-3565-4462-BA8B-B451D34F83E2}" destId="{B169453B-43EC-4528-A834-3445902CDF4D}" srcOrd="2" destOrd="0" parTransId="{84E23183-DF55-4678-867B-501BAC99F2C5}" sibTransId="{8184D572-5755-417F-A908-5E920AFCFA5D}"/>
    <dgm:cxn modelId="{1D5F8D53-F87A-4BA2-A96B-1850AA544209}" type="presOf" srcId="{DCDD9E39-77C5-4C3E-962D-BF68F908A8E7}" destId="{CA0E89A3-A60B-49AC-BBAA-7E702B7641DE}" srcOrd="1" destOrd="0" presId="urn:microsoft.com/office/officeart/2005/8/layout/lProcess2"/>
    <dgm:cxn modelId="{5BAFC253-3C97-444C-8EAD-E06B5D91D3FE}" type="presOf" srcId="{7EC74434-3565-4462-BA8B-B451D34F83E2}" destId="{2AE26F22-8574-444E-BA95-D03DA448DA3B}" srcOrd="1" destOrd="0" presId="urn:microsoft.com/office/officeart/2005/8/layout/lProcess2"/>
    <dgm:cxn modelId="{BCD40B75-8508-4CDD-A596-3F814447BC54}" srcId="{7EC74434-3565-4462-BA8B-B451D34F83E2}" destId="{BD4492EE-3C57-40D9-AFCD-25D8C4501F7F}" srcOrd="0" destOrd="0" parTransId="{C251D438-41FA-4E5B-A8B9-7CA3E4F43D8F}" sibTransId="{D21BB069-4591-473B-8536-8D803F26DFB4}"/>
    <dgm:cxn modelId="{ABD31558-B7FE-4ED3-A787-AEBA422F7E07}" srcId="{DCDD9E39-77C5-4C3E-962D-BF68F908A8E7}" destId="{0C952C19-4CB4-45C2-A241-C769B200AA47}" srcOrd="1" destOrd="0" parTransId="{BC8B1B47-9C37-44CF-A4E6-3F05F3475B1C}" sibTransId="{5FA143B8-4943-47C6-A54C-559CE8889E1E}"/>
    <dgm:cxn modelId="{3A8F2A88-951B-4D99-86D1-6FE23E66B334}" type="presOf" srcId="{ADFF3FED-ABD0-4547-A343-49BF6FCA0C13}" destId="{69FE6E0C-C1CC-4D9D-A224-415A9AA4F2D8}" srcOrd="0" destOrd="0" presId="urn:microsoft.com/office/officeart/2005/8/layout/lProcess2"/>
    <dgm:cxn modelId="{49BF6C93-75A6-47F5-893E-E48F63BF7BD5}" srcId="{7953D97A-FD68-4D57-826F-B3AD4DC1F5B5}" destId="{DCDD9E39-77C5-4C3E-962D-BF68F908A8E7}" srcOrd="0" destOrd="0" parTransId="{4ABEE60E-EFBC-4CA7-885F-FDAD5BE74A1C}" sibTransId="{92057391-DCCE-4E53-928D-EB689E15F517}"/>
    <dgm:cxn modelId="{69AE2699-5E7A-4B7B-BE98-69A02BEC0093}" srcId="{DCDD9E39-77C5-4C3E-962D-BF68F908A8E7}" destId="{7F434EB2-497C-49DE-AAC0-08766F4CA71B}" srcOrd="2" destOrd="0" parTransId="{DA84C444-EE6E-40C9-B093-F9A6FB201E45}" sibTransId="{D59446FC-ACCA-463D-92D3-528521456948}"/>
    <dgm:cxn modelId="{C34549A0-DE86-45EF-988E-912CF09BDD27}" type="presOf" srcId="{008C2185-7551-4358-B6AA-A5A2C5CAD74A}" destId="{4A9F9DC4-96D3-4CC5-ACE9-546C88651B20}" srcOrd="0" destOrd="0" presId="urn:microsoft.com/office/officeart/2005/8/layout/lProcess2"/>
    <dgm:cxn modelId="{E98F6BAD-898C-476E-8811-100140A24DE5}" type="presOf" srcId="{2F18FA1D-91C1-4423-83C8-DC9DB95B8920}" destId="{9D4C7899-6567-4537-B912-1AE917E6F6A7}" srcOrd="0" destOrd="0" presId="urn:microsoft.com/office/officeart/2005/8/layout/lProcess2"/>
    <dgm:cxn modelId="{208E71BE-4240-4AB7-8604-33994F3A4B68}" type="presOf" srcId="{D73DB8E8-E06B-4871-8940-35B527E152F1}" destId="{984EC8C8-8958-499C-BEB1-C3B68D292E4A}" srcOrd="0" destOrd="0" presId="urn:microsoft.com/office/officeart/2005/8/layout/lProcess2"/>
    <dgm:cxn modelId="{25A266C1-66DF-4EF8-BA6C-88F0C4E83C6E}" srcId="{2F18FA1D-91C1-4423-83C8-DC9DB95B8920}" destId="{BE796185-4E32-4BDD-BE9A-CE8B396C75C2}" srcOrd="3" destOrd="0" parTransId="{B29C8867-F132-4974-A560-FC526663DC77}" sibTransId="{46C39143-8313-49AC-8F95-CDFF83AC2E47}"/>
    <dgm:cxn modelId="{67F512CF-3CE6-43D9-A892-28D955C4BF92}" srcId="{2F18FA1D-91C1-4423-83C8-DC9DB95B8920}" destId="{32219D42-C3A0-45DF-813C-0DA66968BBA2}" srcOrd="2" destOrd="0" parTransId="{E7B64973-3154-4EC9-805C-D41277157EAC}" sibTransId="{B95FB06B-6248-4E43-8E51-869EC3C288CF}"/>
    <dgm:cxn modelId="{813958D0-3DC8-4B1A-8F86-DCB6BC81965B}" type="presOf" srcId="{26CCFBB8-D7ED-474A-882E-D8D806E65791}" destId="{D78C5691-4E55-49A1-9956-6D723F84E847}" srcOrd="0" destOrd="0" presId="urn:microsoft.com/office/officeart/2005/8/layout/lProcess2"/>
    <dgm:cxn modelId="{7E714CDE-6B7C-4927-AC8C-5CD8FB507C5C}" srcId="{7EC74434-3565-4462-BA8B-B451D34F83E2}" destId="{ADFF3FED-ABD0-4547-A343-49BF6FCA0C13}" srcOrd="1" destOrd="0" parTransId="{0CC334E3-7BA0-4A42-9A76-C0FFA3FDEEF0}" sibTransId="{B4B7BB19-436D-4605-AAEB-41F41C668517}"/>
    <dgm:cxn modelId="{D03F05E0-12F2-46CE-A561-5CFF2CBE4BA1}" type="presOf" srcId="{DCDD9E39-77C5-4C3E-962D-BF68F908A8E7}" destId="{5B9D754C-AA23-490B-9A9E-83FF4D03A752}" srcOrd="0" destOrd="0" presId="urn:microsoft.com/office/officeart/2005/8/layout/lProcess2"/>
    <dgm:cxn modelId="{70B857F9-E617-4085-9D65-5A6FD53911CC}" srcId="{7953D97A-FD68-4D57-826F-B3AD4DC1F5B5}" destId="{2F18FA1D-91C1-4423-83C8-DC9DB95B8920}" srcOrd="2" destOrd="0" parTransId="{3CB54995-F9F1-4334-9764-4C17A046A4D4}" sibTransId="{819E4CCB-C2BB-4A15-B175-95848A999406}"/>
    <dgm:cxn modelId="{7F0CB0FE-B5E4-45D7-ACBC-8B1B49188315}" type="presOf" srcId="{7F434EB2-497C-49DE-AAC0-08766F4CA71B}" destId="{CB3F1A10-D3F3-47EA-88A4-A6E466392487}" srcOrd="0" destOrd="0" presId="urn:microsoft.com/office/officeart/2005/8/layout/lProcess2"/>
    <dgm:cxn modelId="{D5A15EEC-88B8-46D1-9FBF-0C469E87F16D}" type="presParOf" srcId="{148B7122-47B6-4092-93B5-8DF9347B35D9}" destId="{ADA99EF0-E5D6-42EA-85CA-A95123E9A101}" srcOrd="0" destOrd="0" presId="urn:microsoft.com/office/officeart/2005/8/layout/lProcess2"/>
    <dgm:cxn modelId="{0293A3F7-87D8-470A-9C59-23ED2447919B}" type="presParOf" srcId="{ADA99EF0-E5D6-42EA-85CA-A95123E9A101}" destId="{5B9D754C-AA23-490B-9A9E-83FF4D03A752}" srcOrd="0" destOrd="0" presId="urn:microsoft.com/office/officeart/2005/8/layout/lProcess2"/>
    <dgm:cxn modelId="{40E13284-8DD4-4FDC-AFE4-DD2B45DCE8B0}" type="presParOf" srcId="{ADA99EF0-E5D6-42EA-85CA-A95123E9A101}" destId="{CA0E89A3-A60B-49AC-BBAA-7E702B7641DE}" srcOrd="1" destOrd="0" presId="urn:microsoft.com/office/officeart/2005/8/layout/lProcess2"/>
    <dgm:cxn modelId="{F0BE0D47-BAB5-45CC-875D-ECBE88C5C3F1}" type="presParOf" srcId="{ADA99EF0-E5D6-42EA-85CA-A95123E9A101}" destId="{80D6F85E-9C25-42F5-A165-ABEC3F11C817}" srcOrd="2" destOrd="0" presId="urn:microsoft.com/office/officeart/2005/8/layout/lProcess2"/>
    <dgm:cxn modelId="{B16302E6-314A-46C4-B34C-409BF7533657}" type="presParOf" srcId="{80D6F85E-9C25-42F5-A165-ABEC3F11C817}" destId="{A45E97A9-670C-472C-ACC6-E7636766B9CB}" srcOrd="0" destOrd="0" presId="urn:microsoft.com/office/officeart/2005/8/layout/lProcess2"/>
    <dgm:cxn modelId="{13DB76A9-0967-49A8-A8E8-7D5AA84349E1}" type="presParOf" srcId="{A45E97A9-670C-472C-ACC6-E7636766B9CB}" destId="{984EC8C8-8958-499C-BEB1-C3B68D292E4A}" srcOrd="0" destOrd="0" presId="urn:microsoft.com/office/officeart/2005/8/layout/lProcess2"/>
    <dgm:cxn modelId="{A43A431C-A723-4CF3-9DF3-4B2CE45D8A7D}" type="presParOf" srcId="{A45E97A9-670C-472C-ACC6-E7636766B9CB}" destId="{0BCB3F64-E436-4AAE-AF93-ED573A728989}" srcOrd="1" destOrd="0" presId="urn:microsoft.com/office/officeart/2005/8/layout/lProcess2"/>
    <dgm:cxn modelId="{4CB4E27A-1443-4AED-89FC-A937D4F56B3A}" type="presParOf" srcId="{A45E97A9-670C-472C-ACC6-E7636766B9CB}" destId="{9E790687-6342-4E8D-82D1-B6E040AE6859}" srcOrd="2" destOrd="0" presId="urn:microsoft.com/office/officeart/2005/8/layout/lProcess2"/>
    <dgm:cxn modelId="{A36EB79B-787B-490D-9627-065999A3753A}" type="presParOf" srcId="{A45E97A9-670C-472C-ACC6-E7636766B9CB}" destId="{82B12AB2-92F6-4E88-BBC2-02C571B4E87B}" srcOrd="3" destOrd="0" presId="urn:microsoft.com/office/officeart/2005/8/layout/lProcess2"/>
    <dgm:cxn modelId="{881F728E-E922-4A5B-AFEC-D3E808232342}" type="presParOf" srcId="{A45E97A9-670C-472C-ACC6-E7636766B9CB}" destId="{CB3F1A10-D3F3-47EA-88A4-A6E466392487}" srcOrd="4" destOrd="0" presId="urn:microsoft.com/office/officeart/2005/8/layout/lProcess2"/>
    <dgm:cxn modelId="{8BF67FD5-8D3E-4992-801A-B8B3FA3DAF0A}" type="presParOf" srcId="{A45E97A9-670C-472C-ACC6-E7636766B9CB}" destId="{92CBD774-A35C-4DCF-B141-4CE003366537}" srcOrd="5" destOrd="0" presId="urn:microsoft.com/office/officeart/2005/8/layout/lProcess2"/>
    <dgm:cxn modelId="{ABCB2B85-C6DB-4ABF-A8A3-FAC0791768F0}" type="presParOf" srcId="{A45E97A9-670C-472C-ACC6-E7636766B9CB}" destId="{4A9F9DC4-96D3-4CC5-ACE9-546C88651B20}" srcOrd="6" destOrd="0" presId="urn:microsoft.com/office/officeart/2005/8/layout/lProcess2"/>
    <dgm:cxn modelId="{1CA32C01-F749-42C7-B1AC-490ED1FF9272}" type="presParOf" srcId="{148B7122-47B6-4092-93B5-8DF9347B35D9}" destId="{5D156D6B-D658-47E2-8DEB-3442A15D9F0D}" srcOrd="1" destOrd="0" presId="urn:microsoft.com/office/officeart/2005/8/layout/lProcess2"/>
    <dgm:cxn modelId="{CDB69401-595A-43E3-882E-F42AFA78240D}" type="presParOf" srcId="{148B7122-47B6-4092-93B5-8DF9347B35D9}" destId="{1CB5C493-6C54-4B55-AF0E-33A96B69DE11}" srcOrd="2" destOrd="0" presId="urn:microsoft.com/office/officeart/2005/8/layout/lProcess2"/>
    <dgm:cxn modelId="{351F3DF6-6ADD-42C7-AA64-94DEDD30A8BC}" type="presParOf" srcId="{1CB5C493-6C54-4B55-AF0E-33A96B69DE11}" destId="{D013237A-9334-4C4F-B211-8C817B748427}" srcOrd="0" destOrd="0" presId="urn:microsoft.com/office/officeart/2005/8/layout/lProcess2"/>
    <dgm:cxn modelId="{A999F521-94F2-4560-BA18-9D9D437FE9DC}" type="presParOf" srcId="{1CB5C493-6C54-4B55-AF0E-33A96B69DE11}" destId="{2AE26F22-8574-444E-BA95-D03DA448DA3B}" srcOrd="1" destOrd="0" presId="urn:microsoft.com/office/officeart/2005/8/layout/lProcess2"/>
    <dgm:cxn modelId="{7C160C8E-B959-4998-BAAF-F2D13438410C}" type="presParOf" srcId="{1CB5C493-6C54-4B55-AF0E-33A96B69DE11}" destId="{72B5C655-9EA0-4D3E-AAC8-0E3CD20E4F4A}" srcOrd="2" destOrd="0" presId="urn:microsoft.com/office/officeart/2005/8/layout/lProcess2"/>
    <dgm:cxn modelId="{1EAABF34-66A5-4F6D-BD0C-E7088D57C73B}" type="presParOf" srcId="{72B5C655-9EA0-4D3E-AAC8-0E3CD20E4F4A}" destId="{4604A273-E055-4904-8459-715B0A623F05}" srcOrd="0" destOrd="0" presId="urn:microsoft.com/office/officeart/2005/8/layout/lProcess2"/>
    <dgm:cxn modelId="{7B2529DB-DCDB-4713-8215-773053AB67CE}" type="presParOf" srcId="{4604A273-E055-4904-8459-715B0A623F05}" destId="{380EFE39-4FA6-42D3-8C12-C9A5768880B4}" srcOrd="0" destOrd="0" presId="urn:microsoft.com/office/officeart/2005/8/layout/lProcess2"/>
    <dgm:cxn modelId="{063EB8F5-09A8-4CB8-AA52-1EE121EC046D}" type="presParOf" srcId="{4604A273-E055-4904-8459-715B0A623F05}" destId="{08B4FE2E-3FAD-47A6-9172-74F7263C9D9E}" srcOrd="1" destOrd="0" presId="urn:microsoft.com/office/officeart/2005/8/layout/lProcess2"/>
    <dgm:cxn modelId="{3A29396D-5747-4348-8C09-60D6713D8F32}" type="presParOf" srcId="{4604A273-E055-4904-8459-715B0A623F05}" destId="{69FE6E0C-C1CC-4D9D-A224-415A9AA4F2D8}" srcOrd="2" destOrd="0" presId="urn:microsoft.com/office/officeart/2005/8/layout/lProcess2"/>
    <dgm:cxn modelId="{8319AA1F-CCA1-48AB-A985-3A3B73DEBA6E}" type="presParOf" srcId="{4604A273-E055-4904-8459-715B0A623F05}" destId="{019C9C80-EB58-4EA0-932A-CD521771AF7B}" srcOrd="3" destOrd="0" presId="urn:microsoft.com/office/officeart/2005/8/layout/lProcess2"/>
    <dgm:cxn modelId="{B6D604DA-7A6B-4454-BEF1-E39D2F3BA515}" type="presParOf" srcId="{4604A273-E055-4904-8459-715B0A623F05}" destId="{DFDF01EA-1021-413D-A0C4-8522F36D5A79}" srcOrd="4" destOrd="0" presId="urn:microsoft.com/office/officeart/2005/8/layout/lProcess2"/>
    <dgm:cxn modelId="{EC96A1A7-D3EE-4AA8-BAEC-F3E1F8F2D00D}" type="presParOf" srcId="{4604A273-E055-4904-8459-715B0A623F05}" destId="{F95348B0-0225-4AC4-94EC-880032598B9E}" srcOrd="5" destOrd="0" presId="urn:microsoft.com/office/officeart/2005/8/layout/lProcess2"/>
    <dgm:cxn modelId="{5ADDCEC7-2D5D-4181-80AC-A3561B1EEC38}" type="presParOf" srcId="{4604A273-E055-4904-8459-715B0A623F05}" destId="{D78C5691-4E55-49A1-9956-6D723F84E847}" srcOrd="6" destOrd="0" presId="urn:microsoft.com/office/officeart/2005/8/layout/lProcess2"/>
    <dgm:cxn modelId="{9D6127EB-10DA-4EF7-BF6F-D8E539BEC690}" type="presParOf" srcId="{148B7122-47B6-4092-93B5-8DF9347B35D9}" destId="{92DC112D-0169-40D2-8067-E20753B4F517}" srcOrd="3" destOrd="0" presId="urn:microsoft.com/office/officeart/2005/8/layout/lProcess2"/>
    <dgm:cxn modelId="{CF9B13C3-E8FE-42BB-BE6E-1824A2EA25F0}" type="presParOf" srcId="{148B7122-47B6-4092-93B5-8DF9347B35D9}" destId="{C4F1FA39-2987-4125-8085-2D9A9479BDB7}" srcOrd="4" destOrd="0" presId="urn:microsoft.com/office/officeart/2005/8/layout/lProcess2"/>
    <dgm:cxn modelId="{11EEF669-653E-4771-9D79-2F044C933514}" type="presParOf" srcId="{C4F1FA39-2987-4125-8085-2D9A9479BDB7}" destId="{9D4C7899-6567-4537-B912-1AE917E6F6A7}" srcOrd="0" destOrd="0" presId="urn:microsoft.com/office/officeart/2005/8/layout/lProcess2"/>
    <dgm:cxn modelId="{83061432-FAAA-4B34-8775-74BA2CDB3B09}" type="presParOf" srcId="{C4F1FA39-2987-4125-8085-2D9A9479BDB7}" destId="{4090FD6A-DEFE-43E1-9339-FB8886086CC4}" srcOrd="1" destOrd="0" presId="urn:microsoft.com/office/officeart/2005/8/layout/lProcess2"/>
    <dgm:cxn modelId="{71F67EC1-46B2-4A49-8E84-66EF84D956B9}" type="presParOf" srcId="{C4F1FA39-2987-4125-8085-2D9A9479BDB7}" destId="{CEF1B4D8-8906-45DF-B2F2-1FC9D5CE55B1}" srcOrd="2" destOrd="0" presId="urn:microsoft.com/office/officeart/2005/8/layout/lProcess2"/>
    <dgm:cxn modelId="{6EA8D09B-B1FC-4D14-810A-22CAF8A9D059}" type="presParOf" srcId="{CEF1B4D8-8906-45DF-B2F2-1FC9D5CE55B1}" destId="{E7E817E1-8F33-4521-AF13-065492C5ABF7}" srcOrd="0" destOrd="0" presId="urn:microsoft.com/office/officeart/2005/8/layout/lProcess2"/>
    <dgm:cxn modelId="{F6205273-8086-4DED-8EA3-A988697744C8}" type="presParOf" srcId="{E7E817E1-8F33-4521-AF13-065492C5ABF7}" destId="{AE17EAC3-8674-45D3-88B8-5B5AD7D6B254}" srcOrd="0" destOrd="0" presId="urn:microsoft.com/office/officeart/2005/8/layout/lProcess2"/>
    <dgm:cxn modelId="{ECD958D1-D95E-455D-BF9F-E4E2737A335F}" type="presParOf" srcId="{E7E817E1-8F33-4521-AF13-065492C5ABF7}" destId="{3DC32F2D-3DB5-41EC-9A8E-BC20022C57ED}" srcOrd="1" destOrd="0" presId="urn:microsoft.com/office/officeart/2005/8/layout/lProcess2"/>
    <dgm:cxn modelId="{96ED9AC9-A760-47DB-BCF1-6D4E9D81EDA7}" type="presParOf" srcId="{E7E817E1-8F33-4521-AF13-065492C5ABF7}" destId="{A2D4CA28-A12F-4594-98C8-78666FAB6821}" srcOrd="2" destOrd="0" presId="urn:microsoft.com/office/officeart/2005/8/layout/lProcess2"/>
    <dgm:cxn modelId="{07D9B6F0-804C-46CD-BF05-842528DC0D97}" type="presParOf" srcId="{E7E817E1-8F33-4521-AF13-065492C5ABF7}" destId="{C63D330F-EEDF-492C-975A-C59550CD8488}" srcOrd="3" destOrd="0" presId="urn:microsoft.com/office/officeart/2005/8/layout/lProcess2"/>
    <dgm:cxn modelId="{EC439850-08E6-404A-B47E-6A2C1095FDAF}" type="presParOf" srcId="{E7E817E1-8F33-4521-AF13-065492C5ABF7}" destId="{38FF5B81-FD28-47DB-BF87-20CA8940568E}" srcOrd="4" destOrd="0" presId="urn:microsoft.com/office/officeart/2005/8/layout/lProcess2"/>
    <dgm:cxn modelId="{E2C21661-4946-443D-90F8-B03CB7161328}" type="presParOf" srcId="{E7E817E1-8F33-4521-AF13-065492C5ABF7}" destId="{AFE6C47A-A817-4F8E-ACC7-6A168B412DDA}" srcOrd="5" destOrd="0" presId="urn:microsoft.com/office/officeart/2005/8/layout/lProcess2"/>
    <dgm:cxn modelId="{2D647ECB-6A70-431E-A50C-0FD20DCEFE1A}" type="presParOf" srcId="{E7E817E1-8F33-4521-AF13-065492C5ABF7}" destId="{244C9589-C169-4989-86F9-D19BA80CEC53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784596-CB78-40F1-898C-913DEF2CF415}" type="doc">
      <dgm:prSet loTypeId="urn:microsoft.com/office/officeart/2005/8/layout/process1" loCatId="process" qsTypeId="urn:microsoft.com/office/officeart/2005/8/quickstyle/3d1" qsCatId="3D" csTypeId="urn:microsoft.com/office/officeart/2005/8/colors/accent6_2" csCatId="accent6" phldr="1"/>
      <dgm:spPr/>
    </dgm:pt>
    <dgm:pt modelId="{8D432025-EC07-46A5-A0B7-2603FFFE19AA}">
      <dgm:prSet phldrT="[Text]" custT="1"/>
      <dgm:spPr>
        <a:gradFill rotWithShape="0">
          <a:gsLst>
            <a:gs pos="0">
              <a:schemeClr val="accent1"/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5"/>
            </a:gs>
          </a:gsLst>
        </a:gradFill>
      </dgm:spPr>
      <dgm:t>
        <a:bodyPr/>
        <a:lstStyle/>
        <a:p>
          <a:r>
            <a:rPr lang="ro-RO" sz="1800" kern="1200" dirty="0"/>
            <a:t>Bloc 0</a:t>
          </a:r>
        </a:p>
        <a:p>
          <a:r>
            <a:rPr lang="ro-RO" sz="1800" kern="1200" dirty="0"/>
            <a:t>Hash precedent: </a:t>
          </a:r>
          <a:r>
            <a:rPr lang="ro-RO" sz="1800" b="1" kern="1200" dirty="0"/>
            <a:t>0</a:t>
          </a:r>
        </a:p>
        <a:p>
          <a:r>
            <a:rPr lang="ro-RO" sz="1800" kern="1200" dirty="0"/>
            <a:t>Hash curent: </a:t>
          </a:r>
          <a:r>
            <a:rPr lang="ro-RO" sz="1800" b="1" kern="1200" dirty="0"/>
            <a:t>123</a:t>
          </a:r>
        </a:p>
        <a:p>
          <a:r>
            <a:rPr lang="ro-RO" sz="1800" kern="1200" dirty="0"/>
            <a:t>Date Transmise: </a:t>
          </a:r>
          <a:r>
            <a:rPr lang="ro-RO" sz="1800" b="1" kern="1200" dirty="0"/>
            <a:t>ABC</a:t>
          </a:r>
        </a:p>
        <a:p>
          <a:r>
            <a:rPr lang="ro-RO" sz="1800" kern="1200" dirty="0"/>
            <a:t>Data 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sz="1800" kern="1200" dirty="0">
              <a:latin typeface="Calibri" panose="020F0502020204030204"/>
              <a:ea typeface="+mn-ea"/>
              <a:cs typeface="+mn-cs"/>
            </a:rPr>
            <a:t>: 23.04.2015</a:t>
          </a:r>
          <a:endParaRPr lang="en-US" sz="1800" kern="1200" dirty="0">
            <a:latin typeface="Calibri" panose="020F0502020204030204"/>
            <a:ea typeface="+mn-ea"/>
            <a:cs typeface="+mn-cs"/>
          </a:endParaRPr>
        </a:p>
      </dgm:t>
    </dgm:pt>
    <dgm:pt modelId="{126B9AD9-7C72-4090-B970-895DA8C9767A}" type="parTrans" cxnId="{986897AD-9598-4BF5-96E8-50AE7D0A2B8A}">
      <dgm:prSet/>
      <dgm:spPr/>
      <dgm:t>
        <a:bodyPr/>
        <a:lstStyle/>
        <a:p>
          <a:endParaRPr lang="en-US"/>
        </a:p>
      </dgm:t>
    </dgm:pt>
    <dgm:pt modelId="{A0775AEC-680D-491E-A108-ED75689AD74F}" type="sibTrans" cxnId="{986897AD-9598-4BF5-96E8-50AE7D0A2B8A}">
      <dgm:prSet/>
      <dgm:spPr/>
      <dgm:t>
        <a:bodyPr/>
        <a:lstStyle/>
        <a:p>
          <a:endParaRPr lang="en-US"/>
        </a:p>
      </dgm:t>
    </dgm:pt>
    <dgm:pt modelId="{0DDC7910-3049-424A-BD39-B6B39A87025F}">
      <dgm:prSet phldrT="[Text]"/>
      <dgm:spPr/>
      <dgm:t>
        <a:bodyPr/>
        <a:lstStyle/>
        <a:p>
          <a:r>
            <a:rPr lang="ro-RO" dirty="0"/>
            <a:t>Bloc 1</a:t>
          </a:r>
        </a:p>
        <a:p>
          <a:r>
            <a:rPr lang="ro-RO" dirty="0"/>
            <a:t>Hash precedent: </a:t>
          </a:r>
          <a:r>
            <a:rPr lang="ro-RO" b="1" dirty="0"/>
            <a:t>123</a:t>
          </a:r>
        </a:p>
        <a:p>
          <a:r>
            <a:rPr lang="ro-RO" dirty="0"/>
            <a:t>Hash curent: </a:t>
          </a:r>
          <a:r>
            <a:rPr lang="ro-RO" b="1" dirty="0"/>
            <a:t>456</a:t>
          </a:r>
        </a:p>
        <a:p>
          <a:r>
            <a:rPr lang="ro-RO" dirty="0"/>
            <a:t>Date Transmise: </a:t>
          </a:r>
          <a:r>
            <a:rPr lang="ro-RO" b="1" dirty="0"/>
            <a:t>CDE</a:t>
          </a:r>
        </a:p>
        <a:p>
          <a:r>
            <a:rPr lang="ro-RO" dirty="0"/>
            <a:t>Data </a:t>
          </a:r>
          <a:r>
            <a:rPr lang="en-US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dirty="0">
              <a:latin typeface="Calibri" panose="020F0502020204030204"/>
              <a:ea typeface="+mn-ea"/>
              <a:cs typeface="+mn-cs"/>
            </a:rPr>
            <a:t>: 02.05.2015</a:t>
          </a:r>
          <a:endParaRPr lang="en-US" dirty="0"/>
        </a:p>
      </dgm:t>
    </dgm:pt>
    <dgm:pt modelId="{A9E25B22-0F48-477B-BED3-0B667137F81B}" type="parTrans" cxnId="{B21A8015-5E4D-4C2B-893D-1140D8468AB9}">
      <dgm:prSet/>
      <dgm:spPr/>
      <dgm:t>
        <a:bodyPr/>
        <a:lstStyle/>
        <a:p>
          <a:endParaRPr lang="en-US"/>
        </a:p>
      </dgm:t>
    </dgm:pt>
    <dgm:pt modelId="{5BE2987E-0617-4A41-8175-B442BAC3C320}" type="sibTrans" cxnId="{B21A8015-5E4D-4C2B-893D-1140D8468AB9}">
      <dgm:prSet/>
      <dgm:spPr/>
      <dgm:t>
        <a:bodyPr/>
        <a:lstStyle/>
        <a:p>
          <a:endParaRPr lang="en-US"/>
        </a:p>
      </dgm:t>
    </dgm:pt>
    <dgm:pt modelId="{B5F4AA15-A8C1-422E-BBE1-23D8B0F13D01}">
      <dgm:prSet phldrT="[Text]"/>
      <dgm:spPr/>
      <dgm:t>
        <a:bodyPr/>
        <a:lstStyle/>
        <a:p>
          <a:r>
            <a:rPr lang="ro-RO" dirty="0"/>
            <a:t>Bloc 2</a:t>
          </a:r>
        </a:p>
        <a:p>
          <a:r>
            <a:rPr lang="ro-RO" dirty="0"/>
            <a:t>Hash precedent: </a:t>
          </a:r>
          <a:r>
            <a:rPr lang="ro-RO" b="1" dirty="0"/>
            <a:t>456</a:t>
          </a:r>
        </a:p>
        <a:p>
          <a:r>
            <a:rPr lang="ro-RO" dirty="0"/>
            <a:t>Hash curent: </a:t>
          </a:r>
          <a:r>
            <a:rPr lang="ro-RO" b="1" dirty="0"/>
            <a:t>789</a:t>
          </a:r>
        </a:p>
        <a:p>
          <a:r>
            <a:rPr lang="ro-RO" dirty="0"/>
            <a:t>Date Transmise: </a:t>
          </a:r>
          <a:r>
            <a:rPr lang="ro-RO" b="1" dirty="0"/>
            <a:t>ABC</a:t>
          </a:r>
        </a:p>
        <a:p>
          <a:r>
            <a:rPr lang="ro-RO" dirty="0"/>
            <a:t>Data </a:t>
          </a:r>
          <a:r>
            <a:rPr lang="en-US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dirty="0">
              <a:latin typeface="Calibri" panose="020F0502020204030204"/>
              <a:ea typeface="+mn-ea"/>
              <a:cs typeface="+mn-cs"/>
            </a:rPr>
            <a:t>: 08.04.2015</a:t>
          </a:r>
          <a:endParaRPr lang="en-US" dirty="0"/>
        </a:p>
      </dgm:t>
    </dgm:pt>
    <dgm:pt modelId="{6E07DBC0-5088-4866-8A7B-8C1393DA1963}" type="parTrans" cxnId="{95ED040F-020B-4BAB-9A57-7D8CE17FD95A}">
      <dgm:prSet/>
      <dgm:spPr/>
      <dgm:t>
        <a:bodyPr/>
        <a:lstStyle/>
        <a:p>
          <a:endParaRPr lang="en-US"/>
        </a:p>
      </dgm:t>
    </dgm:pt>
    <dgm:pt modelId="{87376956-4677-45A6-B380-2B6BDEB93391}" type="sibTrans" cxnId="{95ED040F-020B-4BAB-9A57-7D8CE17FD95A}">
      <dgm:prSet/>
      <dgm:spPr/>
      <dgm:t>
        <a:bodyPr/>
        <a:lstStyle/>
        <a:p>
          <a:endParaRPr lang="en-US"/>
        </a:p>
      </dgm:t>
    </dgm:pt>
    <dgm:pt modelId="{39B272AC-1AFC-4222-99F0-BB4A3ECAD876}" type="pres">
      <dgm:prSet presAssocID="{0A784596-CB78-40F1-898C-913DEF2CF415}" presName="Name0" presStyleCnt="0">
        <dgm:presLayoutVars>
          <dgm:dir/>
          <dgm:resizeHandles val="exact"/>
        </dgm:presLayoutVars>
      </dgm:prSet>
      <dgm:spPr/>
    </dgm:pt>
    <dgm:pt modelId="{C4BF5F08-41F5-44A3-AF27-A061E67E8392}" type="pres">
      <dgm:prSet presAssocID="{8D432025-EC07-46A5-A0B7-2603FFFE19AA}" presName="node" presStyleLbl="node1" presStyleIdx="0" presStyleCnt="3">
        <dgm:presLayoutVars>
          <dgm:bulletEnabled val="1"/>
        </dgm:presLayoutVars>
      </dgm:prSet>
      <dgm:spPr/>
    </dgm:pt>
    <dgm:pt modelId="{72ADF34B-DD86-43FB-86F0-A103A9916DC7}" type="pres">
      <dgm:prSet presAssocID="{A0775AEC-680D-491E-A108-ED75689AD74F}" presName="sibTrans" presStyleLbl="sibTrans2D1" presStyleIdx="0" presStyleCnt="2"/>
      <dgm:spPr/>
    </dgm:pt>
    <dgm:pt modelId="{218136D4-2835-48FC-9AE8-AF3D99EE7491}" type="pres">
      <dgm:prSet presAssocID="{A0775AEC-680D-491E-A108-ED75689AD74F}" presName="connectorText" presStyleLbl="sibTrans2D1" presStyleIdx="0" presStyleCnt="2"/>
      <dgm:spPr/>
    </dgm:pt>
    <dgm:pt modelId="{672561A4-C443-41B8-A1BC-49FF50157BB1}" type="pres">
      <dgm:prSet presAssocID="{0DDC7910-3049-424A-BD39-B6B39A87025F}" presName="node" presStyleLbl="node1" presStyleIdx="1" presStyleCnt="3">
        <dgm:presLayoutVars>
          <dgm:bulletEnabled val="1"/>
        </dgm:presLayoutVars>
      </dgm:prSet>
      <dgm:spPr/>
    </dgm:pt>
    <dgm:pt modelId="{CCBBD6B8-1B22-4DDD-B928-E35D4706D8F3}" type="pres">
      <dgm:prSet presAssocID="{5BE2987E-0617-4A41-8175-B442BAC3C320}" presName="sibTrans" presStyleLbl="sibTrans2D1" presStyleIdx="1" presStyleCnt="2"/>
      <dgm:spPr/>
    </dgm:pt>
    <dgm:pt modelId="{F24ECCC4-188A-4134-8CB1-AE3FA9267DA3}" type="pres">
      <dgm:prSet presAssocID="{5BE2987E-0617-4A41-8175-B442BAC3C320}" presName="connectorText" presStyleLbl="sibTrans2D1" presStyleIdx="1" presStyleCnt="2"/>
      <dgm:spPr/>
    </dgm:pt>
    <dgm:pt modelId="{2894DD3B-4161-4D13-95D0-56D45D2CCF10}" type="pres">
      <dgm:prSet presAssocID="{B5F4AA15-A8C1-422E-BBE1-23D8B0F13D01}" presName="node" presStyleLbl="node1" presStyleIdx="2" presStyleCnt="3">
        <dgm:presLayoutVars>
          <dgm:bulletEnabled val="1"/>
        </dgm:presLayoutVars>
      </dgm:prSet>
      <dgm:spPr/>
    </dgm:pt>
  </dgm:ptLst>
  <dgm:cxnLst>
    <dgm:cxn modelId="{95ED040F-020B-4BAB-9A57-7D8CE17FD95A}" srcId="{0A784596-CB78-40F1-898C-913DEF2CF415}" destId="{B5F4AA15-A8C1-422E-BBE1-23D8B0F13D01}" srcOrd="2" destOrd="0" parTransId="{6E07DBC0-5088-4866-8A7B-8C1393DA1963}" sibTransId="{87376956-4677-45A6-B380-2B6BDEB93391}"/>
    <dgm:cxn modelId="{B21A8015-5E4D-4C2B-893D-1140D8468AB9}" srcId="{0A784596-CB78-40F1-898C-913DEF2CF415}" destId="{0DDC7910-3049-424A-BD39-B6B39A87025F}" srcOrd="1" destOrd="0" parTransId="{A9E25B22-0F48-477B-BED3-0B667137F81B}" sibTransId="{5BE2987E-0617-4A41-8175-B442BAC3C320}"/>
    <dgm:cxn modelId="{F5013F1E-952E-48F9-A02D-1BA177402E44}" type="presOf" srcId="{0DDC7910-3049-424A-BD39-B6B39A87025F}" destId="{672561A4-C443-41B8-A1BC-49FF50157BB1}" srcOrd="0" destOrd="0" presId="urn:microsoft.com/office/officeart/2005/8/layout/process1"/>
    <dgm:cxn modelId="{718D922D-1BDA-457D-9A0D-ECCF8B3F00FF}" type="presOf" srcId="{5BE2987E-0617-4A41-8175-B442BAC3C320}" destId="{CCBBD6B8-1B22-4DDD-B928-E35D4706D8F3}" srcOrd="0" destOrd="0" presId="urn:microsoft.com/office/officeart/2005/8/layout/process1"/>
    <dgm:cxn modelId="{95DD1F39-AE43-456E-9F15-40E57805D714}" type="presOf" srcId="{A0775AEC-680D-491E-A108-ED75689AD74F}" destId="{218136D4-2835-48FC-9AE8-AF3D99EE7491}" srcOrd="1" destOrd="0" presId="urn:microsoft.com/office/officeart/2005/8/layout/process1"/>
    <dgm:cxn modelId="{986897AD-9598-4BF5-96E8-50AE7D0A2B8A}" srcId="{0A784596-CB78-40F1-898C-913DEF2CF415}" destId="{8D432025-EC07-46A5-A0B7-2603FFFE19AA}" srcOrd="0" destOrd="0" parTransId="{126B9AD9-7C72-4090-B970-895DA8C9767A}" sibTransId="{A0775AEC-680D-491E-A108-ED75689AD74F}"/>
    <dgm:cxn modelId="{456E84C0-FBE9-403C-9E97-1B01F1D0B79B}" type="presOf" srcId="{5BE2987E-0617-4A41-8175-B442BAC3C320}" destId="{F24ECCC4-188A-4134-8CB1-AE3FA9267DA3}" srcOrd="1" destOrd="0" presId="urn:microsoft.com/office/officeart/2005/8/layout/process1"/>
    <dgm:cxn modelId="{D36ED5C0-54B9-4B6B-B76D-C13BFC1DD016}" type="presOf" srcId="{A0775AEC-680D-491E-A108-ED75689AD74F}" destId="{72ADF34B-DD86-43FB-86F0-A103A9916DC7}" srcOrd="0" destOrd="0" presId="urn:microsoft.com/office/officeart/2005/8/layout/process1"/>
    <dgm:cxn modelId="{88B4A1C8-5173-446B-B67F-F4D4CCA607A4}" type="presOf" srcId="{0A784596-CB78-40F1-898C-913DEF2CF415}" destId="{39B272AC-1AFC-4222-99F0-BB4A3ECAD876}" srcOrd="0" destOrd="0" presId="urn:microsoft.com/office/officeart/2005/8/layout/process1"/>
    <dgm:cxn modelId="{8777BED5-C287-4928-B036-64D8C56B243C}" type="presOf" srcId="{8D432025-EC07-46A5-A0B7-2603FFFE19AA}" destId="{C4BF5F08-41F5-44A3-AF27-A061E67E8392}" srcOrd="0" destOrd="0" presId="urn:microsoft.com/office/officeart/2005/8/layout/process1"/>
    <dgm:cxn modelId="{7E3034F4-1BC4-4DB4-9719-DAA80DCFAAAB}" type="presOf" srcId="{B5F4AA15-A8C1-422E-BBE1-23D8B0F13D01}" destId="{2894DD3B-4161-4D13-95D0-56D45D2CCF10}" srcOrd="0" destOrd="0" presId="urn:microsoft.com/office/officeart/2005/8/layout/process1"/>
    <dgm:cxn modelId="{55A71F0F-6F96-44B0-B549-A5441481449B}" type="presParOf" srcId="{39B272AC-1AFC-4222-99F0-BB4A3ECAD876}" destId="{C4BF5F08-41F5-44A3-AF27-A061E67E8392}" srcOrd="0" destOrd="0" presId="urn:microsoft.com/office/officeart/2005/8/layout/process1"/>
    <dgm:cxn modelId="{62840722-DAB6-455C-825B-C1FF28A5FB9C}" type="presParOf" srcId="{39B272AC-1AFC-4222-99F0-BB4A3ECAD876}" destId="{72ADF34B-DD86-43FB-86F0-A103A9916DC7}" srcOrd="1" destOrd="0" presId="urn:microsoft.com/office/officeart/2005/8/layout/process1"/>
    <dgm:cxn modelId="{034C23F7-1FDB-4C2E-9FF3-F329C2A6E9AB}" type="presParOf" srcId="{72ADF34B-DD86-43FB-86F0-A103A9916DC7}" destId="{218136D4-2835-48FC-9AE8-AF3D99EE7491}" srcOrd="0" destOrd="0" presId="urn:microsoft.com/office/officeart/2005/8/layout/process1"/>
    <dgm:cxn modelId="{158B8C51-280D-409E-A1AA-D6574296E900}" type="presParOf" srcId="{39B272AC-1AFC-4222-99F0-BB4A3ECAD876}" destId="{672561A4-C443-41B8-A1BC-49FF50157BB1}" srcOrd="2" destOrd="0" presId="urn:microsoft.com/office/officeart/2005/8/layout/process1"/>
    <dgm:cxn modelId="{8D2A42BD-B63A-40D2-9471-F7E359207468}" type="presParOf" srcId="{39B272AC-1AFC-4222-99F0-BB4A3ECAD876}" destId="{CCBBD6B8-1B22-4DDD-B928-E35D4706D8F3}" srcOrd="3" destOrd="0" presId="urn:microsoft.com/office/officeart/2005/8/layout/process1"/>
    <dgm:cxn modelId="{B2181A83-4936-4BD9-A5BA-D93120006A7F}" type="presParOf" srcId="{CCBBD6B8-1B22-4DDD-B928-E35D4706D8F3}" destId="{F24ECCC4-188A-4134-8CB1-AE3FA9267DA3}" srcOrd="0" destOrd="0" presId="urn:microsoft.com/office/officeart/2005/8/layout/process1"/>
    <dgm:cxn modelId="{6C94147A-7BAC-4C33-B310-79AF7411D82B}" type="presParOf" srcId="{39B272AC-1AFC-4222-99F0-BB4A3ECAD876}" destId="{2894DD3B-4161-4D13-95D0-56D45D2CCF1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9E17D5-940D-4D1A-9EA7-5CA61D11AE12}" type="doc">
      <dgm:prSet loTypeId="urn:microsoft.com/office/officeart/2005/8/layout/cycle1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A357AA-5EFB-454B-AC67-F0666E81B47C}">
      <dgm:prSet phldrT="[Text]"/>
      <dgm:spPr/>
      <dgm:t>
        <a:bodyPr/>
        <a:lstStyle/>
        <a:p>
          <a:r>
            <a:rPr lang="ro-RO" dirty="0"/>
            <a:t>Nevoi curente</a:t>
          </a:r>
          <a:endParaRPr lang="en-US" dirty="0"/>
        </a:p>
      </dgm:t>
    </dgm:pt>
    <dgm:pt modelId="{4AA56C52-A4CC-4C19-AA42-30CC65696832}" type="parTrans" cxnId="{8C7F1354-1A9C-4628-8615-DD9C9DE22843}">
      <dgm:prSet/>
      <dgm:spPr/>
      <dgm:t>
        <a:bodyPr/>
        <a:lstStyle/>
        <a:p>
          <a:endParaRPr lang="en-US"/>
        </a:p>
      </dgm:t>
    </dgm:pt>
    <dgm:pt modelId="{5A761A4C-C118-4A8E-8C41-99B276225D8C}" type="sibTrans" cxnId="{8C7F1354-1A9C-4628-8615-DD9C9DE22843}">
      <dgm:prSet/>
      <dgm:spPr/>
      <dgm:t>
        <a:bodyPr/>
        <a:lstStyle/>
        <a:p>
          <a:endParaRPr lang="en-US"/>
        </a:p>
      </dgm:t>
    </dgm:pt>
    <dgm:pt modelId="{A7FEC0F8-DCF1-41B8-81BB-8ED65AD316A9}">
      <dgm:prSet phldrT="[Text]"/>
      <dgm:spPr/>
      <dgm:t>
        <a:bodyPr/>
        <a:lstStyle/>
        <a:p>
          <a:r>
            <a:rPr lang="ro-RO" dirty="0"/>
            <a:t>Siguranță</a:t>
          </a:r>
          <a:endParaRPr lang="en-US" dirty="0"/>
        </a:p>
      </dgm:t>
    </dgm:pt>
    <dgm:pt modelId="{41247F2A-1BFC-4517-B25D-86B087F50B33}" type="parTrans" cxnId="{BA458D60-4B02-479E-88E3-FDFB9B0D8DBD}">
      <dgm:prSet/>
      <dgm:spPr/>
      <dgm:t>
        <a:bodyPr/>
        <a:lstStyle/>
        <a:p>
          <a:endParaRPr lang="en-US"/>
        </a:p>
      </dgm:t>
    </dgm:pt>
    <dgm:pt modelId="{92DDF02B-742E-46E9-82E7-2CE5899469A1}" type="sibTrans" cxnId="{BA458D60-4B02-479E-88E3-FDFB9B0D8DBD}">
      <dgm:prSet/>
      <dgm:spPr/>
      <dgm:t>
        <a:bodyPr/>
        <a:lstStyle/>
        <a:p>
          <a:endParaRPr lang="en-US"/>
        </a:p>
      </dgm:t>
    </dgm:pt>
    <dgm:pt modelId="{3E0D123A-4DE5-4731-AB17-B5D7A79C7EDF}">
      <dgm:prSet phldrT="[Text]"/>
      <dgm:spPr/>
      <dgm:t>
        <a:bodyPr/>
        <a:lstStyle/>
        <a:p>
          <a:r>
            <a:rPr lang="ro-RO" dirty="0"/>
            <a:t>Încredere</a:t>
          </a:r>
          <a:endParaRPr lang="en-US" dirty="0"/>
        </a:p>
      </dgm:t>
    </dgm:pt>
    <dgm:pt modelId="{7E863D2A-C603-4C25-9DCF-C2EAF7F3951E}" type="parTrans" cxnId="{6CE0C55B-C472-46CA-B53F-240982681229}">
      <dgm:prSet/>
      <dgm:spPr/>
      <dgm:t>
        <a:bodyPr/>
        <a:lstStyle/>
        <a:p>
          <a:endParaRPr lang="en-US"/>
        </a:p>
      </dgm:t>
    </dgm:pt>
    <dgm:pt modelId="{1856649C-1CB3-4056-90F5-20C918C0D1FE}" type="sibTrans" cxnId="{6CE0C55B-C472-46CA-B53F-240982681229}">
      <dgm:prSet/>
      <dgm:spPr/>
      <dgm:t>
        <a:bodyPr/>
        <a:lstStyle/>
        <a:p>
          <a:endParaRPr lang="en-US"/>
        </a:p>
      </dgm:t>
    </dgm:pt>
    <dgm:pt modelId="{74DE2E5C-2CE1-4EE0-ABEC-EE4178099345}">
      <dgm:prSet phldrT="[Text]"/>
      <dgm:spPr/>
      <dgm:t>
        <a:bodyPr/>
        <a:lstStyle/>
        <a:p>
          <a:r>
            <a:rPr lang="ro-RO" dirty="0"/>
            <a:t>Anonimitate</a:t>
          </a:r>
          <a:endParaRPr lang="en-US" dirty="0"/>
        </a:p>
      </dgm:t>
    </dgm:pt>
    <dgm:pt modelId="{865CD919-8DD8-4366-8B13-47AC594B5945}" type="parTrans" cxnId="{8B2D916A-CC5C-4596-9C2F-44E12EE49093}">
      <dgm:prSet/>
      <dgm:spPr/>
      <dgm:t>
        <a:bodyPr/>
        <a:lstStyle/>
        <a:p>
          <a:endParaRPr lang="en-US"/>
        </a:p>
      </dgm:t>
    </dgm:pt>
    <dgm:pt modelId="{90C60A6C-E91B-4EF5-8411-8F75694A34E1}" type="sibTrans" cxnId="{8B2D916A-CC5C-4596-9C2F-44E12EE49093}">
      <dgm:prSet/>
      <dgm:spPr/>
      <dgm:t>
        <a:bodyPr/>
        <a:lstStyle/>
        <a:p>
          <a:endParaRPr lang="en-US"/>
        </a:p>
      </dgm:t>
    </dgm:pt>
    <dgm:pt modelId="{2DEB530A-A698-482A-A3AF-EA8DE9D725FE}">
      <dgm:prSet phldrT="[Text]"/>
      <dgm:spPr/>
      <dgm:t>
        <a:bodyPr/>
        <a:lstStyle/>
        <a:p>
          <a:r>
            <a:rPr lang="ro-RO" dirty="0"/>
            <a:t>Istoric</a:t>
          </a:r>
          <a:endParaRPr lang="en-US" dirty="0"/>
        </a:p>
      </dgm:t>
    </dgm:pt>
    <dgm:pt modelId="{83C60187-DE9F-408D-9987-3E0E6E095765}" type="parTrans" cxnId="{F5D52A17-FF8A-4565-B178-21685684C4B1}">
      <dgm:prSet/>
      <dgm:spPr/>
      <dgm:t>
        <a:bodyPr/>
        <a:lstStyle/>
        <a:p>
          <a:endParaRPr lang="en-US"/>
        </a:p>
      </dgm:t>
    </dgm:pt>
    <dgm:pt modelId="{BF28932F-C514-4860-AFFA-C64FFDBD4C21}" type="sibTrans" cxnId="{F5D52A17-FF8A-4565-B178-21685684C4B1}">
      <dgm:prSet/>
      <dgm:spPr/>
      <dgm:t>
        <a:bodyPr/>
        <a:lstStyle/>
        <a:p>
          <a:endParaRPr lang="en-US"/>
        </a:p>
      </dgm:t>
    </dgm:pt>
    <dgm:pt modelId="{69E73E21-B888-40C9-A029-80E494272F36}" type="pres">
      <dgm:prSet presAssocID="{829E17D5-940D-4D1A-9EA7-5CA61D11AE12}" presName="cycle" presStyleCnt="0">
        <dgm:presLayoutVars>
          <dgm:dir/>
          <dgm:resizeHandles val="exact"/>
        </dgm:presLayoutVars>
      </dgm:prSet>
      <dgm:spPr/>
    </dgm:pt>
    <dgm:pt modelId="{395EE2C3-3D7A-41E3-829C-4599C4D7D5C3}" type="pres">
      <dgm:prSet presAssocID="{97A357AA-5EFB-454B-AC67-F0666E81B47C}" presName="dummy" presStyleCnt="0"/>
      <dgm:spPr/>
    </dgm:pt>
    <dgm:pt modelId="{9340A96B-F017-4445-8E0A-170E878C6B0E}" type="pres">
      <dgm:prSet presAssocID="{97A357AA-5EFB-454B-AC67-F0666E81B47C}" presName="node" presStyleLbl="revTx" presStyleIdx="0" presStyleCnt="5">
        <dgm:presLayoutVars>
          <dgm:bulletEnabled val="1"/>
        </dgm:presLayoutVars>
      </dgm:prSet>
      <dgm:spPr/>
    </dgm:pt>
    <dgm:pt modelId="{E3DC410C-B9FD-4456-98CF-4AE23CBFC41C}" type="pres">
      <dgm:prSet presAssocID="{5A761A4C-C118-4A8E-8C41-99B276225D8C}" presName="sibTrans" presStyleLbl="node1" presStyleIdx="0" presStyleCnt="5"/>
      <dgm:spPr/>
    </dgm:pt>
    <dgm:pt modelId="{874BCB67-648D-4AA9-B516-AFA697EDF3EC}" type="pres">
      <dgm:prSet presAssocID="{A7FEC0F8-DCF1-41B8-81BB-8ED65AD316A9}" presName="dummy" presStyleCnt="0"/>
      <dgm:spPr/>
    </dgm:pt>
    <dgm:pt modelId="{15FD3732-B4E8-4115-B90E-AC35053D1B2C}" type="pres">
      <dgm:prSet presAssocID="{A7FEC0F8-DCF1-41B8-81BB-8ED65AD316A9}" presName="node" presStyleLbl="revTx" presStyleIdx="1" presStyleCnt="5">
        <dgm:presLayoutVars>
          <dgm:bulletEnabled val="1"/>
        </dgm:presLayoutVars>
      </dgm:prSet>
      <dgm:spPr/>
    </dgm:pt>
    <dgm:pt modelId="{27673742-2C88-456D-88EB-4441AAF35694}" type="pres">
      <dgm:prSet presAssocID="{92DDF02B-742E-46E9-82E7-2CE5899469A1}" presName="sibTrans" presStyleLbl="node1" presStyleIdx="1" presStyleCnt="5"/>
      <dgm:spPr/>
    </dgm:pt>
    <dgm:pt modelId="{2F08F643-29C2-4607-9C31-FA25002EFF04}" type="pres">
      <dgm:prSet presAssocID="{3E0D123A-4DE5-4731-AB17-B5D7A79C7EDF}" presName="dummy" presStyleCnt="0"/>
      <dgm:spPr/>
    </dgm:pt>
    <dgm:pt modelId="{F5BD8E32-2B38-4E41-829C-DF611C5EFC35}" type="pres">
      <dgm:prSet presAssocID="{3E0D123A-4DE5-4731-AB17-B5D7A79C7EDF}" presName="node" presStyleLbl="revTx" presStyleIdx="2" presStyleCnt="5">
        <dgm:presLayoutVars>
          <dgm:bulletEnabled val="1"/>
        </dgm:presLayoutVars>
      </dgm:prSet>
      <dgm:spPr/>
    </dgm:pt>
    <dgm:pt modelId="{281E04C5-0D25-461D-AA4C-2F45B4649B69}" type="pres">
      <dgm:prSet presAssocID="{1856649C-1CB3-4056-90F5-20C918C0D1FE}" presName="sibTrans" presStyleLbl="node1" presStyleIdx="2" presStyleCnt="5"/>
      <dgm:spPr/>
    </dgm:pt>
    <dgm:pt modelId="{27A458E2-174E-4CCC-920F-4183C35F6CB1}" type="pres">
      <dgm:prSet presAssocID="{74DE2E5C-2CE1-4EE0-ABEC-EE4178099345}" presName="dummy" presStyleCnt="0"/>
      <dgm:spPr/>
    </dgm:pt>
    <dgm:pt modelId="{ECEFAE0C-1E9B-4D63-B629-16DAB43970E1}" type="pres">
      <dgm:prSet presAssocID="{74DE2E5C-2CE1-4EE0-ABEC-EE4178099345}" presName="node" presStyleLbl="revTx" presStyleIdx="3" presStyleCnt="5">
        <dgm:presLayoutVars>
          <dgm:bulletEnabled val="1"/>
        </dgm:presLayoutVars>
      </dgm:prSet>
      <dgm:spPr/>
    </dgm:pt>
    <dgm:pt modelId="{03C24748-2413-4386-BC70-D9CEC5E0A28D}" type="pres">
      <dgm:prSet presAssocID="{90C60A6C-E91B-4EF5-8411-8F75694A34E1}" presName="sibTrans" presStyleLbl="node1" presStyleIdx="3" presStyleCnt="5"/>
      <dgm:spPr/>
    </dgm:pt>
    <dgm:pt modelId="{B0D37977-B337-4DC5-B05D-DF07B08C5EE8}" type="pres">
      <dgm:prSet presAssocID="{2DEB530A-A698-482A-A3AF-EA8DE9D725FE}" presName="dummy" presStyleCnt="0"/>
      <dgm:spPr/>
    </dgm:pt>
    <dgm:pt modelId="{F87216AA-BABF-41A0-8E57-FC1BC34F08C2}" type="pres">
      <dgm:prSet presAssocID="{2DEB530A-A698-482A-A3AF-EA8DE9D725FE}" presName="node" presStyleLbl="revTx" presStyleIdx="4" presStyleCnt="5">
        <dgm:presLayoutVars>
          <dgm:bulletEnabled val="1"/>
        </dgm:presLayoutVars>
      </dgm:prSet>
      <dgm:spPr/>
    </dgm:pt>
    <dgm:pt modelId="{7FAF9A94-7C76-40E1-9E97-A926AAAF59FE}" type="pres">
      <dgm:prSet presAssocID="{BF28932F-C514-4860-AFFA-C64FFDBD4C21}" presName="sibTrans" presStyleLbl="node1" presStyleIdx="4" presStyleCnt="5"/>
      <dgm:spPr/>
    </dgm:pt>
  </dgm:ptLst>
  <dgm:cxnLst>
    <dgm:cxn modelId="{F5D52A17-FF8A-4565-B178-21685684C4B1}" srcId="{829E17D5-940D-4D1A-9EA7-5CA61D11AE12}" destId="{2DEB530A-A698-482A-A3AF-EA8DE9D725FE}" srcOrd="4" destOrd="0" parTransId="{83C60187-DE9F-408D-9987-3E0E6E095765}" sibTransId="{BF28932F-C514-4860-AFFA-C64FFDBD4C21}"/>
    <dgm:cxn modelId="{DD5BB82D-9C93-45AD-8662-256B8E01BCC0}" type="presOf" srcId="{92DDF02B-742E-46E9-82E7-2CE5899469A1}" destId="{27673742-2C88-456D-88EB-4441AAF35694}" srcOrd="0" destOrd="0" presId="urn:microsoft.com/office/officeart/2005/8/layout/cycle1"/>
    <dgm:cxn modelId="{60D9C033-CC43-49E1-A35C-CA7A0A5E1ACA}" type="presOf" srcId="{A7FEC0F8-DCF1-41B8-81BB-8ED65AD316A9}" destId="{15FD3732-B4E8-4115-B90E-AC35053D1B2C}" srcOrd="0" destOrd="0" presId="urn:microsoft.com/office/officeart/2005/8/layout/cycle1"/>
    <dgm:cxn modelId="{6CE0C55B-C472-46CA-B53F-240982681229}" srcId="{829E17D5-940D-4D1A-9EA7-5CA61D11AE12}" destId="{3E0D123A-4DE5-4731-AB17-B5D7A79C7EDF}" srcOrd="2" destOrd="0" parTransId="{7E863D2A-C603-4C25-9DCF-C2EAF7F3951E}" sibTransId="{1856649C-1CB3-4056-90F5-20C918C0D1FE}"/>
    <dgm:cxn modelId="{BA458D60-4B02-479E-88E3-FDFB9B0D8DBD}" srcId="{829E17D5-940D-4D1A-9EA7-5CA61D11AE12}" destId="{A7FEC0F8-DCF1-41B8-81BB-8ED65AD316A9}" srcOrd="1" destOrd="0" parTransId="{41247F2A-1BFC-4517-B25D-86B087F50B33}" sibTransId="{92DDF02B-742E-46E9-82E7-2CE5899469A1}"/>
    <dgm:cxn modelId="{8B2D916A-CC5C-4596-9C2F-44E12EE49093}" srcId="{829E17D5-940D-4D1A-9EA7-5CA61D11AE12}" destId="{74DE2E5C-2CE1-4EE0-ABEC-EE4178099345}" srcOrd="3" destOrd="0" parTransId="{865CD919-8DD8-4366-8B13-47AC594B5945}" sibTransId="{90C60A6C-E91B-4EF5-8411-8F75694A34E1}"/>
    <dgm:cxn modelId="{8C7F1354-1A9C-4628-8615-DD9C9DE22843}" srcId="{829E17D5-940D-4D1A-9EA7-5CA61D11AE12}" destId="{97A357AA-5EFB-454B-AC67-F0666E81B47C}" srcOrd="0" destOrd="0" parTransId="{4AA56C52-A4CC-4C19-AA42-30CC65696832}" sibTransId="{5A761A4C-C118-4A8E-8C41-99B276225D8C}"/>
    <dgm:cxn modelId="{54C9D09E-93DC-4D6E-923D-91F7CD6840A4}" type="presOf" srcId="{5A761A4C-C118-4A8E-8C41-99B276225D8C}" destId="{E3DC410C-B9FD-4456-98CF-4AE23CBFC41C}" srcOrd="0" destOrd="0" presId="urn:microsoft.com/office/officeart/2005/8/layout/cycle1"/>
    <dgm:cxn modelId="{20E8EB9F-E0B9-46C3-BC30-EBD0BACB9AC8}" type="presOf" srcId="{97A357AA-5EFB-454B-AC67-F0666E81B47C}" destId="{9340A96B-F017-4445-8E0A-170E878C6B0E}" srcOrd="0" destOrd="0" presId="urn:microsoft.com/office/officeart/2005/8/layout/cycle1"/>
    <dgm:cxn modelId="{DF1B28A3-F303-4DEF-9397-E200DB46F7D7}" type="presOf" srcId="{1856649C-1CB3-4056-90F5-20C918C0D1FE}" destId="{281E04C5-0D25-461D-AA4C-2F45B4649B69}" srcOrd="0" destOrd="0" presId="urn:microsoft.com/office/officeart/2005/8/layout/cycle1"/>
    <dgm:cxn modelId="{FEF158B1-29BA-4292-A614-7953FAA93E73}" type="presOf" srcId="{90C60A6C-E91B-4EF5-8411-8F75694A34E1}" destId="{03C24748-2413-4386-BC70-D9CEC5E0A28D}" srcOrd="0" destOrd="0" presId="urn:microsoft.com/office/officeart/2005/8/layout/cycle1"/>
    <dgm:cxn modelId="{E701A6BA-B662-4B3A-8AC3-1EF8DBB361BF}" type="presOf" srcId="{3E0D123A-4DE5-4731-AB17-B5D7A79C7EDF}" destId="{F5BD8E32-2B38-4E41-829C-DF611C5EFC35}" srcOrd="0" destOrd="0" presId="urn:microsoft.com/office/officeart/2005/8/layout/cycle1"/>
    <dgm:cxn modelId="{65228AD5-9146-4865-AA20-C6333943D721}" type="presOf" srcId="{BF28932F-C514-4860-AFFA-C64FFDBD4C21}" destId="{7FAF9A94-7C76-40E1-9E97-A926AAAF59FE}" srcOrd="0" destOrd="0" presId="urn:microsoft.com/office/officeart/2005/8/layout/cycle1"/>
    <dgm:cxn modelId="{B5A510E2-C7F2-40C3-BA7B-C5C56FCC0469}" type="presOf" srcId="{74DE2E5C-2CE1-4EE0-ABEC-EE4178099345}" destId="{ECEFAE0C-1E9B-4D63-B629-16DAB43970E1}" srcOrd="0" destOrd="0" presId="urn:microsoft.com/office/officeart/2005/8/layout/cycle1"/>
    <dgm:cxn modelId="{5AE396E9-5508-4E01-8D01-4FC519D5EA22}" type="presOf" srcId="{829E17D5-940D-4D1A-9EA7-5CA61D11AE12}" destId="{69E73E21-B888-40C9-A029-80E494272F36}" srcOrd="0" destOrd="0" presId="urn:microsoft.com/office/officeart/2005/8/layout/cycle1"/>
    <dgm:cxn modelId="{2BA63FFF-EBAE-497A-9A13-6D192227CD51}" type="presOf" srcId="{2DEB530A-A698-482A-A3AF-EA8DE9D725FE}" destId="{F87216AA-BABF-41A0-8E57-FC1BC34F08C2}" srcOrd="0" destOrd="0" presId="urn:microsoft.com/office/officeart/2005/8/layout/cycle1"/>
    <dgm:cxn modelId="{81F4BC39-BD5E-4839-A5A1-BC79B97A7AA2}" type="presParOf" srcId="{69E73E21-B888-40C9-A029-80E494272F36}" destId="{395EE2C3-3D7A-41E3-829C-4599C4D7D5C3}" srcOrd="0" destOrd="0" presId="urn:microsoft.com/office/officeart/2005/8/layout/cycle1"/>
    <dgm:cxn modelId="{50570D26-3534-406F-BC55-EE488CA56847}" type="presParOf" srcId="{69E73E21-B888-40C9-A029-80E494272F36}" destId="{9340A96B-F017-4445-8E0A-170E878C6B0E}" srcOrd="1" destOrd="0" presId="urn:microsoft.com/office/officeart/2005/8/layout/cycle1"/>
    <dgm:cxn modelId="{EE1948E3-B0BA-4916-976D-7BF0B932DB19}" type="presParOf" srcId="{69E73E21-B888-40C9-A029-80E494272F36}" destId="{E3DC410C-B9FD-4456-98CF-4AE23CBFC41C}" srcOrd="2" destOrd="0" presId="urn:microsoft.com/office/officeart/2005/8/layout/cycle1"/>
    <dgm:cxn modelId="{58B96C0B-B947-4E37-A7ED-62CFFD1AC570}" type="presParOf" srcId="{69E73E21-B888-40C9-A029-80E494272F36}" destId="{874BCB67-648D-4AA9-B516-AFA697EDF3EC}" srcOrd="3" destOrd="0" presId="urn:microsoft.com/office/officeart/2005/8/layout/cycle1"/>
    <dgm:cxn modelId="{8CE30148-ADF7-4516-B418-11133F32F6C2}" type="presParOf" srcId="{69E73E21-B888-40C9-A029-80E494272F36}" destId="{15FD3732-B4E8-4115-B90E-AC35053D1B2C}" srcOrd="4" destOrd="0" presId="urn:microsoft.com/office/officeart/2005/8/layout/cycle1"/>
    <dgm:cxn modelId="{EEFA2D2C-D2EA-40AF-A983-6D6161749B30}" type="presParOf" srcId="{69E73E21-B888-40C9-A029-80E494272F36}" destId="{27673742-2C88-456D-88EB-4441AAF35694}" srcOrd="5" destOrd="0" presId="urn:microsoft.com/office/officeart/2005/8/layout/cycle1"/>
    <dgm:cxn modelId="{6EC7DC41-69CB-4523-91F6-035F63D2BBB0}" type="presParOf" srcId="{69E73E21-B888-40C9-A029-80E494272F36}" destId="{2F08F643-29C2-4607-9C31-FA25002EFF04}" srcOrd="6" destOrd="0" presId="urn:microsoft.com/office/officeart/2005/8/layout/cycle1"/>
    <dgm:cxn modelId="{AC028EE6-EF8F-4249-9633-01D8A5683435}" type="presParOf" srcId="{69E73E21-B888-40C9-A029-80E494272F36}" destId="{F5BD8E32-2B38-4E41-829C-DF611C5EFC35}" srcOrd="7" destOrd="0" presId="urn:microsoft.com/office/officeart/2005/8/layout/cycle1"/>
    <dgm:cxn modelId="{7C32EED8-5B31-47AF-B4AD-9C11EFBC3071}" type="presParOf" srcId="{69E73E21-B888-40C9-A029-80E494272F36}" destId="{281E04C5-0D25-461D-AA4C-2F45B4649B69}" srcOrd="8" destOrd="0" presId="urn:microsoft.com/office/officeart/2005/8/layout/cycle1"/>
    <dgm:cxn modelId="{9DBE5D2D-5ADE-4E1E-9711-535847AFFBDC}" type="presParOf" srcId="{69E73E21-B888-40C9-A029-80E494272F36}" destId="{27A458E2-174E-4CCC-920F-4183C35F6CB1}" srcOrd="9" destOrd="0" presId="urn:microsoft.com/office/officeart/2005/8/layout/cycle1"/>
    <dgm:cxn modelId="{EB5E8A37-AD1E-4CD6-9766-25E4118286FC}" type="presParOf" srcId="{69E73E21-B888-40C9-A029-80E494272F36}" destId="{ECEFAE0C-1E9B-4D63-B629-16DAB43970E1}" srcOrd="10" destOrd="0" presId="urn:microsoft.com/office/officeart/2005/8/layout/cycle1"/>
    <dgm:cxn modelId="{1186D56E-9ECE-4051-BF9F-F0E22ACCC602}" type="presParOf" srcId="{69E73E21-B888-40C9-A029-80E494272F36}" destId="{03C24748-2413-4386-BC70-D9CEC5E0A28D}" srcOrd="11" destOrd="0" presId="urn:microsoft.com/office/officeart/2005/8/layout/cycle1"/>
    <dgm:cxn modelId="{019A632F-D2A9-4A60-A220-AF362BF01B5E}" type="presParOf" srcId="{69E73E21-B888-40C9-A029-80E494272F36}" destId="{B0D37977-B337-4DC5-B05D-DF07B08C5EE8}" srcOrd="12" destOrd="0" presId="urn:microsoft.com/office/officeart/2005/8/layout/cycle1"/>
    <dgm:cxn modelId="{19EB8377-41E4-4522-94DC-EC33DD1198E8}" type="presParOf" srcId="{69E73E21-B888-40C9-A029-80E494272F36}" destId="{F87216AA-BABF-41A0-8E57-FC1BC34F08C2}" srcOrd="13" destOrd="0" presId="urn:microsoft.com/office/officeart/2005/8/layout/cycle1"/>
    <dgm:cxn modelId="{C85D7B09-675D-48DF-9EAA-F1A86FC81F19}" type="presParOf" srcId="{69E73E21-B888-40C9-A029-80E494272F36}" destId="{7FAF9A94-7C76-40E1-9E97-A926AAAF59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46844F-8DA5-47A2-8980-D309CD982615}" type="doc">
      <dgm:prSet loTypeId="urn:microsoft.com/office/officeart/2009/3/layout/OpposingIdeas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56D2DC-EB09-42AE-942A-90A0F34A1959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ro-RO" dirty="0"/>
            <a:t>Sistem bazat pe Blockchain</a:t>
          </a:r>
          <a:endParaRPr lang="en-US" dirty="0"/>
        </a:p>
      </dgm:t>
    </dgm:pt>
    <dgm:pt modelId="{9296171E-243D-4893-81B0-8111B7F64C6B}" type="parTrans" cxnId="{822334AD-02AF-4297-B175-F3CDAF3F1416}">
      <dgm:prSet/>
      <dgm:spPr/>
      <dgm:t>
        <a:bodyPr/>
        <a:lstStyle/>
        <a:p>
          <a:endParaRPr lang="en-US"/>
        </a:p>
      </dgm:t>
    </dgm:pt>
    <dgm:pt modelId="{EE4C9E80-CC37-46CB-A170-5D23F6A7F64A}" type="sibTrans" cxnId="{822334AD-02AF-4297-B175-F3CDAF3F1416}">
      <dgm:prSet/>
      <dgm:spPr/>
      <dgm:t>
        <a:bodyPr/>
        <a:lstStyle/>
        <a:p>
          <a:endParaRPr lang="en-US"/>
        </a:p>
      </dgm:t>
    </dgm:pt>
    <dgm:pt modelId="{9280E1C8-3E21-4507-BC1F-29D1C9A2229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Imutabilitatea blocurilor</a:t>
          </a:r>
        </a:p>
      </dgm:t>
    </dgm:pt>
    <dgm:pt modelId="{FE409E54-E604-4BD4-A84D-AD4926D48DC1}" type="parTrans" cxnId="{CEF126BF-3D87-4661-9115-908606A5DD0F}">
      <dgm:prSet/>
      <dgm:spPr/>
      <dgm:t>
        <a:bodyPr/>
        <a:lstStyle/>
        <a:p>
          <a:endParaRPr lang="en-US"/>
        </a:p>
      </dgm:t>
    </dgm:pt>
    <dgm:pt modelId="{4257484C-EEE7-4CFF-ADF8-6779C87E4B52}" type="sibTrans" cxnId="{CEF126BF-3D87-4661-9115-908606A5DD0F}">
      <dgm:prSet/>
      <dgm:spPr/>
      <dgm:t>
        <a:bodyPr/>
        <a:lstStyle/>
        <a:p>
          <a:endParaRPr lang="en-US"/>
        </a:p>
      </dgm:t>
    </dgm:pt>
    <dgm:pt modelId="{89B147F7-A123-4B2C-9A3A-E61EA32C66F7}">
      <dgm:prSet phldrT="[Text]"/>
      <dgm:spPr>
        <a:solidFill>
          <a:srgbClr val="FF5D5D"/>
        </a:solidFill>
      </dgm:spPr>
      <dgm:t>
        <a:bodyPr/>
        <a:lstStyle/>
        <a:p>
          <a:r>
            <a:rPr lang="ro-RO" dirty="0"/>
            <a:t>Sistem obisnuit </a:t>
          </a:r>
          <a:endParaRPr lang="en-US" dirty="0"/>
        </a:p>
      </dgm:t>
    </dgm:pt>
    <dgm:pt modelId="{6DAD7CC2-53D2-4E7A-BBCF-3B2EBA115C74}" type="parTrans" cxnId="{9AAB9D19-9C6E-4EB7-BFBB-3020347CDB0C}">
      <dgm:prSet/>
      <dgm:spPr/>
      <dgm:t>
        <a:bodyPr/>
        <a:lstStyle/>
        <a:p>
          <a:endParaRPr lang="en-US"/>
        </a:p>
      </dgm:t>
    </dgm:pt>
    <dgm:pt modelId="{C99CA651-B4DC-4678-B642-4364D1C81C43}" type="sibTrans" cxnId="{9AAB9D19-9C6E-4EB7-BFBB-3020347CDB0C}">
      <dgm:prSet/>
      <dgm:spPr/>
      <dgm:t>
        <a:bodyPr/>
        <a:lstStyle/>
        <a:p>
          <a:endParaRPr lang="en-US"/>
        </a:p>
      </dgm:t>
    </dgm:pt>
    <dgm:pt modelId="{E228E575-FE20-4E22-B705-5DEC9AC2AE0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Părți terțe implicate</a:t>
          </a:r>
          <a:endParaRPr lang="en-US" sz="2400" dirty="0"/>
        </a:p>
      </dgm:t>
    </dgm:pt>
    <dgm:pt modelId="{CD9B3D0E-3EE2-4CB3-9EBA-6D5FBCB8959B}" type="parTrans" cxnId="{21491131-7A8B-4FA8-8F02-3E01A3810413}">
      <dgm:prSet/>
      <dgm:spPr/>
      <dgm:t>
        <a:bodyPr/>
        <a:lstStyle/>
        <a:p>
          <a:endParaRPr lang="en-US"/>
        </a:p>
      </dgm:t>
    </dgm:pt>
    <dgm:pt modelId="{BCE21DF9-79D4-4A72-BE89-FCC2E0AB3E30}" type="sibTrans" cxnId="{21491131-7A8B-4FA8-8F02-3E01A3810413}">
      <dgm:prSet/>
      <dgm:spPr/>
      <dgm:t>
        <a:bodyPr/>
        <a:lstStyle/>
        <a:p>
          <a:endParaRPr lang="en-US"/>
        </a:p>
      </dgm:t>
    </dgm:pt>
    <dgm:pt modelId="{1BCEEA88-F5FE-4804-A0CE-307F458E549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Tranzacții stocate în ordine cronologică</a:t>
          </a:r>
        </a:p>
      </dgm:t>
    </dgm:pt>
    <dgm:pt modelId="{FA9AD361-BAF1-461B-8C3A-981D23DEDCD7}" type="parTrans" cxnId="{516FA09B-79A9-4CD1-8FBB-188EBE5F1CD0}">
      <dgm:prSet/>
      <dgm:spPr/>
      <dgm:t>
        <a:bodyPr/>
        <a:lstStyle/>
        <a:p>
          <a:endParaRPr lang="en-US"/>
        </a:p>
      </dgm:t>
    </dgm:pt>
    <dgm:pt modelId="{DE862295-97B1-48A9-ABB3-1EEC268CB9CF}" type="sibTrans" cxnId="{516FA09B-79A9-4CD1-8FBB-188EBE5F1CD0}">
      <dgm:prSet/>
      <dgm:spPr/>
      <dgm:t>
        <a:bodyPr/>
        <a:lstStyle/>
        <a:p>
          <a:endParaRPr lang="en-US"/>
        </a:p>
      </dgm:t>
    </dgm:pt>
    <dgm:pt modelId="{E36737B0-D4E6-4249-A88A-A1E39B83A56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Semnături digitale</a:t>
          </a:r>
        </a:p>
        <a:p>
          <a:pPr>
            <a:lnSpc>
              <a:spcPct val="150000"/>
            </a:lnSpc>
          </a:pPr>
          <a:r>
            <a:rPr lang="ro-RO" sz="2400" dirty="0"/>
            <a:t>Ownership asupra tranzacțiilor</a:t>
          </a:r>
          <a:endParaRPr lang="en-US" sz="2400" dirty="0"/>
        </a:p>
      </dgm:t>
    </dgm:pt>
    <dgm:pt modelId="{B18929E4-9984-4553-A9F9-D99CF520DEF0}" type="parTrans" cxnId="{5C54C2E7-97AC-44AC-AE8A-46A6B198748E}">
      <dgm:prSet/>
      <dgm:spPr/>
      <dgm:t>
        <a:bodyPr/>
        <a:lstStyle/>
        <a:p>
          <a:endParaRPr lang="en-US"/>
        </a:p>
      </dgm:t>
    </dgm:pt>
    <dgm:pt modelId="{B9AB1B63-DCB3-4E96-9EFD-1E2FD218C0CA}" type="sibTrans" cxnId="{5C54C2E7-97AC-44AC-AE8A-46A6B198748E}">
      <dgm:prSet/>
      <dgm:spPr/>
      <dgm:t>
        <a:bodyPr/>
        <a:lstStyle/>
        <a:p>
          <a:endParaRPr lang="en-US"/>
        </a:p>
      </dgm:t>
    </dgm:pt>
    <dgm:pt modelId="{E6F045C1-0344-441A-A68A-F118821CFEEC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Portofele virtuale criptate</a:t>
          </a:r>
          <a:endParaRPr lang="en-US" sz="2400" dirty="0"/>
        </a:p>
      </dgm:t>
    </dgm:pt>
    <dgm:pt modelId="{69A8BC65-A59F-4C11-86DC-4846A3E102B6}" type="parTrans" cxnId="{C4390289-8CF6-477E-B5B1-27B4971571CE}">
      <dgm:prSet/>
      <dgm:spPr/>
      <dgm:t>
        <a:bodyPr/>
        <a:lstStyle/>
        <a:p>
          <a:endParaRPr lang="en-US"/>
        </a:p>
      </dgm:t>
    </dgm:pt>
    <dgm:pt modelId="{24F45CEF-7156-4F23-966F-B826D7345B61}" type="sibTrans" cxnId="{C4390289-8CF6-477E-B5B1-27B4971571CE}">
      <dgm:prSet/>
      <dgm:spPr/>
      <dgm:t>
        <a:bodyPr/>
        <a:lstStyle/>
        <a:p>
          <a:endParaRPr lang="en-US"/>
        </a:p>
      </dgm:t>
    </dgm:pt>
    <dgm:pt modelId="{C10FF689-2504-4B9C-ABF4-8A784A0B7EAD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Evidența voturilor secretă</a:t>
          </a:r>
          <a:endParaRPr lang="en-US" sz="2400" dirty="0"/>
        </a:p>
      </dgm:t>
    </dgm:pt>
    <dgm:pt modelId="{2FE06186-C206-4630-B955-B2CBD7311DE7}" type="parTrans" cxnId="{869D5F4F-61BC-49DC-8BEA-8CFA138163AB}">
      <dgm:prSet/>
      <dgm:spPr/>
      <dgm:t>
        <a:bodyPr/>
        <a:lstStyle/>
        <a:p>
          <a:endParaRPr lang="en-US"/>
        </a:p>
      </dgm:t>
    </dgm:pt>
    <dgm:pt modelId="{A9A7FBA8-DADD-43F9-B7B4-1ADD85987F29}" type="sibTrans" cxnId="{869D5F4F-61BC-49DC-8BEA-8CFA138163AB}">
      <dgm:prSet/>
      <dgm:spPr/>
      <dgm:t>
        <a:bodyPr/>
        <a:lstStyle/>
        <a:p>
          <a:endParaRPr lang="en-US"/>
        </a:p>
      </dgm:t>
    </dgm:pt>
    <dgm:pt modelId="{E4973967-3E2C-4F0B-ADBB-1DA5F42AF6C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Incertitudine în privința votantului</a:t>
          </a:r>
          <a:endParaRPr lang="en-US" sz="2400" dirty="0"/>
        </a:p>
      </dgm:t>
    </dgm:pt>
    <dgm:pt modelId="{B1937255-40AC-497D-8023-BB9088021CCB}" type="parTrans" cxnId="{706F29BB-2F34-4C21-A321-10CA0918E8CC}">
      <dgm:prSet/>
      <dgm:spPr/>
      <dgm:t>
        <a:bodyPr/>
        <a:lstStyle/>
        <a:p>
          <a:endParaRPr lang="en-US"/>
        </a:p>
      </dgm:t>
    </dgm:pt>
    <dgm:pt modelId="{670BC1A2-4C21-499E-9DE3-6D7ABB4B91AE}" type="sibTrans" cxnId="{706F29BB-2F34-4C21-A321-10CA0918E8CC}">
      <dgm:prSet/>
      <dgm:spPr/>
      <dgm:t>
        <a:bodyPr/>
        <a:lstStyle/>
        <a:p>
          <a:endParaRPr lang="en-US"/>
        </a:p>
      </dgm:t>
    </dgm:pt>
    <dgm:pt modelId="{88E80FC1-48F0-4773-975A-638C1EA0662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Imposibilitatea verificării statutului votului pe parcurs</a:t>
          </a:r>
        </a:p>
      </dgm:t>
    </dgm:pt>
    <dgm:pt modelId="{20E37A37-5110-4838-A00A-588F74AEF42E}" type="parTrans" cxnId="{C0ACCA47-9E54-42C5-8C12-8A3513718492}">
      <dgm:prSet/>
      <dgm:spPr/>
      <dgm:t>
        <a:bodyPr/>
        <a:lstStyle/>
        <a:p>
          <a:endParaRPr lang="en-US"/>
        </a:p>
      </dgm:t>
    </dgm:pt>
    <dgm:pt modelId="{295A41AB-96AD-427A-8E7A-BE54BD977C23}" type="sibTrans" cxnId="{C0ACCA47-9E54-42C5-8C12-8A3513718492}">
      <dgm:prSet/>
      <dgm:spPr/>
      <dgm:t>
        <a:bodyPr/>
        <a:lstStyle/>
        <a:p>
          <a:endParaRPr lang="en-US"/>
        </a:p>
      </dgm:t>
    </dgm:pt>
    <dgm:pt modelId="{7DB607B5-8C80-4981-B7EE-51A9F6F6980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Erori umane sau de mașină</a:t>
          </a:r>
          <a:endParaRPr lang="en-US" sz="2400" dirty="0"/>
        </a:p>
      </dgm:t>
    </dgm:pt>
    <dgm:pt modelId="{927892CD-183F-4091-A462-5B219287366F}" type="parTrans" cxnId="{CFE2A1CF-4503-4CAF-86BB-12B878ED0812}">
      <dgm:prSet/>
      <dgm:spPr/>
      <dgm:t>
        <a:bodyPr/>
        <a:lstStyle/>
        <a:p>
          <a:endParaRPr lang="en-US"/>
        </a:p>
      </dgm:t>
    </dgm:pt>
    <dgm:pt modelId="{5872894A-19DB-4B7B-8B78-F7B6EB866388}" type="sibTrans" cxnId="{CFE2A1CF-4503-4CAF-86BB-12B878ED0812}">
      <dgm:prSet/>
      <dgm:spPr/>
      <dgm:t>
        <a:bodyPr/>
        <a:lstStyle/>
        <a:p>
          <a:endParaRPr lang="en-US"/>
        </a:p>
      </dgm:t>
    </dgm:pt>
    <dgm:pt modelId="{36A44107-A4E3-4BE9-B1EB-89C1E6B64F18}" type="pres">
      <dgm:prSet presAssocID="{5646844F-8DA5-47A2-8980-D309CD982615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41E95879-F6A7-4404-9912-E090FBF6426B}" type="pres">
      <dgm:prSet presAssocID="{5646844F-8DA5-47A2-8980-D309CD982615}" presName="Background" presStyleLbl="node1" presStyleIdx="0" presStyleCnt="1" custScaleX="146582" custScaleY="112351" custLinFactNeighborX="952" custLinFactNeighborY="-317"/>
      <dgm:spPr/>
    </dgm:pt>
    <dgm:pt modelId="{508222FB-B0BF-4680-9060-0693A87976DF}" type="pres">
      <dgm:prSet presAssocID="{5646844F-8DA5-47A2-8980-D309CD982615}" presName="Divider" presStyleLbl="callout" presStyleIdx="0" presStyleCnt="1"/>
      <dgm:spPr/>
    </dgm:pt>
    <dgm:pt modelId="{4A5A35B4-38C9-4A34-AF14-773AF7D6C27B}" type="pres">
      <dgm:prSet presAssocID="{5646844F-8DA5-47A2-8980-D309CD982615}" presName="ChildText1" presStyleLbl="revTx" presStyleIdx="0" presStyleCnt="0" custScaleX="164776" custScaleY="113894" custLinFactNeighborX="-18202" custLinFactNeighborY="-9613">
        <dgm:presLayoutVars>
          <dgm:chMax val="0"/>
          <dgm:chPref val="0"/>
          <dgm:bulletEnabled val="1"/>
        </dgm:presLayoutVars>
      </dgm:prSet>
      <dgm:spPr/>
    </dgm:pt>
    <dgm:pt modelId="{D8065AB7-5794-4800-9F16-48AA04269019}" type="pres">
      <dgm:prSet presAssocID="{5646844F-8DA5-47A2-8980-D309CD982615}" presName="ChildText2" presStyleLbl="revTx" presStyleIdx="0" presStyleCnt="0" custScaleX="154266" custScaleY="117262" custLinFactNeighborX="25156" custLinFactNeighborY="-9405">
        <dgm:presLayoutVars>
          <dgm:chMax val="0"/>
          <dgm:chPref val="0"/>
          <dgm:bulletEnabled val="1"/>
        </dgm:presLayoutVars>
      </dgm:prSet>
      <dgm:spPr/>
    </dgm:pt>
    <dgm:pt modelId="{D95A661B-D320-45AA-B363-D3BA608A00F1}" type="pres">
      <dgm:prSet presAssocID="{5646844F-8DA5-47A2-8980-D309CD982615}" presName="ParentText1" presStyleLbl="revTx" presStyleIdx="0" presStyleCnt="0">
        <dgm:presLayoutVars>
          <dgm:chMax val="1"/>
          <dgm:chPref val="1"/>
        </dgm:presLayoutVars>
      </dgm:prSet>
      <dgm:spPr/>
    </dgm:pt>
    <dgm:pt modelId="{7DF26D0C-2911-4F9C-B450-C568EB0DE548}" type="pres">
      <dgm:prSet presAssocID="{5646844F-8DA5-47A2-8980-D309CD982615}" presName="ParentShape1" presStyleLbl="alignImgPlace1" presStyleIdx="0" presStyleCnt="2" custLinFactX="-22831" custLinFactNeighborX="-100000" custLinFactNeighborY="227">
        <dgm:presLayoutVars/>
      </dgm:prSet>
      <dgm:spPr/>
    </dgm:pt>
    <dgm:pt modelId="{C39A5977-0067-4D11-808D-9CB4EE8908D8}" type="pres">
      <dgm:prSet presAssocID="{5646844F-8DA5-47A2-8980-D309CD982615}" presName="ParentText2" presStyleLbl="revTx" presStyleIdx="0" presStyleCnt="0">
        <dgm:presLayoutVars>
          <dgm:chMax val="1"/>
          <dgm:chPref val="1"/>
        </dgm:presLayoutVars>
      </dgm:prSet>
      <dgm:spPr/>
    </dgm:pt>
    <dgm:pt modelId="{1E1DF56F-07DB-4C2E-B207-E32E4E1F28ED}" type="pres">
      <dgm:prSet presAssocID="{5646844F-8DA5-47A2-8980-D309CD982615}" presName="ParentShape2" presStyleLbl="alignImgPlace1" presStyleIdx="1" presStyleCnt="2" custLinFactX="27616" custLinFactNeighborX="100000" custLinFactNeighborY="227">
        <dgm:presLayoutVars/>
      </dgm:prSet>
      <dgm:spPr/>
    </dgm:pt>
  </dgm:ptLst>
  <dgm:cxnLst>
    <dgm:cxn modelId="{C068FA04-3923-496F-A06E-8512C0B3A06A}" type="presOf" srcId="{9280E1C8-3E21-4507-BC1F-29D1C9A22298}" destId="{4A5A35B4-38C9-4A34-AF14-773AF7D6C27B}" srcOrd="0" destOrd="0" presId="urn:microsoft.com/office/officeart/2009/3/layout/OpposingIdeas"/>
    <dgm:cxn modelId="{6AF8B60A-EB8E-4C28-B5A6-97052C7F70E5}" type="presOf" srcId="{9456D2DC-EB09-42AE-942A-90A0F34A1959}" destId="{7DF26D0C-2911-4F9C-B450-C568EB0DE548}" srcOrd="1" destOrd="0" presId="urn:microsoft.com/office/officeart/2009/3/layout/OpposingIdeas"/>
    <dgm:cxn modelId="{C4390516-4BEF-4A80-9375-9A35508D64EF}" type="presOf" srcId="{E228E575-FE20-4E22-B705-5DEC9AC2AE02}" destId="{D8065AB7-5794-4800-9F16-48AA04269019}" srcOrd="0" destOrd="0" presId="urn:microsoft.com/office/officeart/2009/3/layout/OpposingIdeas"/>
    <dgm:cxn modelId="{9AAB9D19-9C6E-4EB7-BFBB-3020347CDB0C}" srcId="{5646844F-8DA5-47A2-8980-D309CD982615}" destId="{89B147F7-A123-4B2C-9A3A-E61EA32C66F7}" srcOrd="1" destOrd="0" parTransId="{6DAD7CC2-53D2-4E7A-BBCF-3B2EBA115C74}" sibTransId="{C99CA651-B4DC-4678-B642-4364D1C81C43}"/>
    <dgm:cxn modelId="{21491131-7A8B-4FA8-8F02-3E01A3810413}" srcId="{89B147F7-A123-4B2C-9A3A-E61EA32C66F7}" destId="{E228E575-FE20-4E22-B705-5DEC9AC2AE02}" srcOrd="0" destOrd="0" parTransId="{CD9B3D0E-3EE2-4CB3-9EBA-6D5FBCB8959B}" sibTransId="{BCE21DF9-79D4-4A72-BE89-FCC2E0AB3E30}"/>
    <dgm:cxn modelId="{EB4ABA3A-10E8-48F6-91E3-F077911F1074}" type="presOf" srcId="{89B147F7-A123-4B2C-9A3A-E61EA32C66F7}" destId="{1E1DF56F-07DB-4C2E-B207-E32E4E1F28ED}" srcOrd="1" destOrd="0" presId="urn:microsoft.com/office/officeart/2009/3/layout/OpposingIdeas"/>
    <dgm:cxn modelId="{D72C723C-82A1-47F6-A238-C05FDE969098}" type="presOf" srcId="{5646844F-8DA5-47A2-8980-D309CD982615}" destId="{36A44107-A4E3-4BE9-B1EB-89C1E6B64F18}" srcOrd="0" destOrd="0" presId="urn:microsoft.com/office/officeart/2009/3/layout/OpposingIdeas"/>
    <dgm:cxn modelId="{C0ACCA47-9E54-42C5-8C12-8A3513718492}" srcId="{89B147F7-A123-4B2C-9A3A-E61EA32C66F7}" destId="{88E80FC1-48F0-4773-975A-638C1EA06628}" srcOrd="3" destOrd="0" parTransId="{20E37A37-5110-4838-A00A-588F74AEF42E}" sibTransId="{295A41AB-96AD-427A-8E7A-BE54BD977C23}"/>
    <dgm:cxn modelId="{09ED9F6C-7FE5-41A7-B27A-016F32522268}" type="presOf" srcId="{7DB607B5-8C80-4981-B7EE-51A9F6F69809}" destId="{D8065AB7-5794-4800-9F16-48AA04269019}" srcOrd="0" destOrd="4" presId="urn:microsoft.com/office/officeart/2009/3/layout/OpposingIdeas"/>
    <dgm:cxn modelId="{869D5F4F-61BC-49DC-8BEA-8CFA138163AB}" srcId="{89B147F7-A123-4B2C-9A3A-E61EA32C66F7}" destId="{C10FF689-2504-4B9C-ABF4-8A784A0B7EAD}" srcOrd="1" destOrd="0" parTransId="{2FE06186-C206-4630-B955-B2CBD7311DE7}" sibTransId="{A9A7FBA8-DADD-43F9-B7B4-1ADD85987F29}"/>
    <dgm:cxn modelId="{9E5D826F-270F-45C5-9522-545801E24CCD}" type="presOf" srcId="{E36737B0-D4E6-4249-A88A-A1E39B83A562}" destId="{4A5A35B4-38C9-4A34-AF14-773AF7D6C27B}" srcOrd="0" destOrd="2" presId="urn:microsoft.com/office/officeart/2009/3/layout/OpposingIdeas"/>
    <dgm:cxn modelId="{95D43A54-9975-4032-A4B6-752FA4E2FDD9}" type="presOf" srcId="{E6F045C1-0344-441A-A68A-F118821CFEEC}" destId="{4A5A35B4-38C9-4A34-AF14-773AF7D6C27B}" srcOrd="0" destOrd="3" presId="urn:microsoft.com/office/officeart/2009/3/layout/OpposingIdeas"/>
    <dgm:cxn modelId="{CF0AF580-9AAC-40F9-A32F-B01DC2808C3E}" type="presOf" srcId="{89B147F7-A123-4B2C-9A3A-E61EA32C66F7}" destId="{C39A5977-0067-4D11-808D-9CB4EE8908D8}" srcOrd="0" destOrd="0" presId="urn:microsoft.com/office/officeart/2009/3/layout/OpposingIdeas"/>
    <dgm:cxn modelId="{C4390289-8CF6-477E-B5B1-27B4971571CE}" srcId="{9456D2DC-EB09-42AE-942A-90A0F34A1959}" destId="{E6F045C1-0344-441A-A68A-F118821CFEEC}" srcOrd="3" destOrd="0" parTransId="{69A8BC65-A59F-4C11-86DC-4846A3E102B6}" sibTransId="{24F45CEF-7156-4F23-966F-B826D7345B61}"/>
    <dgm:cxn modelId="{516FA09B-79A9-4CD1-8FBB-188EBE5F1CD0}" srcId="{9456D2DC-EB09-42AE-942A-90A0F34A1959}" destId="{1BCEEA88-F5FE-4804-A0CE-307F458E549E}" srcOrd="1" destOrd="0" parTransId="{FA9AD361-BAF1-461B-8C3A-981D23DEDCD7}" sibTransId="{DE862295-97B1-48A9-ABB3-1EEC268CB9CF}"/>
    <dgm:cxn modelId="{8A3B72AA-D2C0-4F3D-A0F6-2C786F755C92}" type="presOf" srcId="{C10FF689-2504-4B9C-ABF4-8A784A0B7EAD}" destId="{D8065AB7-5794-4800-9F16-48AA04269019}" srcOrd="0" destOrd="1" presId="urn:microsoft.com/office/officeart/2009/3/layout/OpposingIdeas"/>
    <dgm:cxn modelId="{822334AD-02AF-4297-B175-F3CDAF3F1416}" srcId="{5646844F-8DA5-47A2-8980-D309CD982615}" destId="{9456D2DC-EB09-42AE-942A-90A0F34A1959}" srcOrd="0" destOrd="0" parTransId="{9296171E-243D-4893-81B0-8111B7F64C6B}" sibTransId="{EE4C9E80-CC37-46CB-A170-5D23F6A7F64A}"/>
    <dgm:cxn modelId="{BD8116B4-5D17-4E9F-9B90-780A2A38659E}" type="presOf" srcId="{E4973967-3E2C-4F0B-ADBB-1DA5F42AF6CB}" destId="{D8065AB7-5794-4800-9F16-48AA04269019}" srcOrd="0" destOrd="2" presId="urn:microsoft.com/office/officeart/2009/3/layout/OpposingIdeas"/>
    <dgm:cxn modelId="{706F29BB-2F34-4C21-A321-10CA0918E8CC}" srcId="{89B147F7-A123-4B2C-9A3A-E61EA32C66F7}" destId="{E4973967-3E2C-4F0B-ADBB-1DA5F42AF6CB}" srcOrd="2" destOrd="0" parTransId="{B1937255-40AC-497D-8023-BB9088021CCB}" sibTransId="{670BC1A2-4C21-499E-9DE3-6D7ABB4B91AE}"/>
    <dgm:cxn modelId="{CEF126BF-3D87-4661-9115-908606A5DD0F}" srcId="{9456D2DC-EB09-42AE-942A-90A0F34A1959}" destId="{9280E1C8-3E21-4507-BC1F-29D1C9A22298}" srcOrd="0" destOrd="0" parTransId="{FE409E54-E604-4BD4-A84D-AD4926D48DC1}" sibTransId="{4257484C-EEE7-4CFF-ADF8-6779C87E4B52}"/>
    <dgm:cxn modelId="{A2CFDBCA-261A-4254-B0D8-CCA77FB219FE}" type="presOf" srcId="{1BCEEA88-F5FE-4804-A0CE-307F458E549E}" destId="{4A5A35B4-38C9-4A34-AF14-773AF7D6C27B}" srcOrd="0" destOrd="1" presId="urn:microsoft.com/office/officeart/2009/3/layout/OpposingIdeas"/>
    <dgm:cxn modelId="{CFE2A1CF-4503-4CAF-86BB-12B878ED0812}" srcId="{89B147F7-A123-4B2C-9A3A-E61EA32C66F7}" destId="{7DB607B5-8C80-4981-B7EE-51A9F6F69809}" srcOrd="4" destOrd="0" parTransId="{927892CD-183F-4091-A462-5B219287366F}" sibTransId="{5872894A-19DB-4B7B-8B78-F7B6EB866388}"/>
    <dgm:cxn modelId="{C424DAD9-19E6-4BC5-BAFF-024129C2E0BE}" type="presOf" srcId="{9456D2DC-EB09-42AE-942A-90A0F34A1959}" destId="{D95A661B-D320-45AA-B363-D3BA608A00F1}" srcOrd="0" destOrd="0" presId="urn:microsoft.com/office/officeart/2009/3/layout/OpposingIdeas"/>
    <dgm:cxn modelId="{5C54C2E7-97AC-44AC-AE8A-46A6B198748E}" srcId="{9456D2DC-EB09-42AE-942A-90A0F34A1959}" destId="{E36737B0-D4E6-4249-A88A-A1E39B83A562}" srcOrd="2" destOrd="0" parTransId="{B18929E4-9984-4553-A9F9-D99CF520DEF0}" sibTransId="{B9AB1B63-DCB3-4E96-9EFD-1E2FD218C0CA}"/>
    <dgm:cxn modelId="{FF2011FB-F9E1-4EBE-BCE8-CD9546102A31}" type="presOf" srcId="{88E80FC1-48F0-4773-975A-638C1EA06628}" destId="{D8065AB7-5794-4800-9F16-48AA04269019}" srcOrd="0" destOrd="3" presId="urn:microsoft.com/office/officeart/2009/3/layout/OpposingIdeas"/>
    <dgm:cxn modelId="{EEF85BB4-DC33-4A33-B6BA-DEDE16342130}" type="presParOf" srcId="{36A44107-A4E3-4BE9-B1EB-89C1E6B64F18}" destId="{41E95879-F6A7-4404-9912-E090FBF6426B}" srcOrd="0" destOrd="0" presId="urn:microsoft.com/office/officeart/2009/3/layout/OpposingIdeas"/>
    <dgm:cxn modelId="{71D24A7F-C6DB-4EA3-A1E2-E145F02D88B0}" type="presParOf" srcId="{36A44107-A4E3-4BE9-B1EB-89C1E6B64F18}" destId="{508222FB-B0BF-4680-9060-0693A87976DF}" srcOrd="1" destOrd="0" presId="urn:microsoft.com/office/officeart/2009/3/layout/OpposingIdeas"/>
    <dgm:cxn modelId="{30CCABA6-170C-4B11-BC43-3313CE2C184B}" type="presParOf" srcId="{36A44107-A4E3-4BE9-B1EB-89C1E6B64F18}" destId="{4A5A35B4-38C9-4A34-AF14-773AF7D6C27B}" srcOrd="2" destOrd="0" presId="urn:microsoft.com/office/officeart/2009/3/layout/OpposingIdeas"/>
    <dgm:cxn modelId="{AFCF1586-F016-419C-8318-959B764EB254}" type="presParOf" srcId="{36A44107-A4E3-4BE9-B1EB-89C1E6B64F18}" destId="{D8065AB7-5794-4800-9F16-48AA04269019}" srcOrd="3" destOrd="0" presId="urn:microsoft.com/office/officeart/2009/3/layout/OpposingIdeas"/>
    <dgm:cxn modelId="{C9E4CA71-3A28-4E3B-9B0E-ECFC9660D2A7}" type="presParOf" srcId="{36A44107-A4E3-4BE9-B1EB-89C1E6B64F18}" destId="{D95A661B-D320-45AA-B363-D3BA608A00F1}" srcOrd="4" destOrd="0" presId="urn:microsoft.com/office/officeart/2009/3/layout/OpposingIdeas"/>
    <dgm:cxn modelId="{0E68F988-2E33-4221-A647-60803233A7EE}" type="presParOf" srcId="{36A44107-A4E3-4BE9-B1EB-89C1E6B64F18}" destId="{7DF26D0C-2911-4F9C-B450-C568EB0DE548}" srcOrd="5" destOrd="0" presId="urn:microsoft.com/office/officeart/2009/3/layout/OpposingIdeas"/>
    <dgm:cxn modelId="{0080AA29-3B32-4D7D-96F1-DBB137797826}" type="presParOf" srcId="{36A44107-A4E3-4BE9-B1EB-89C1E6B64F18}" destId="{C39A5977-0067-4D11-808D-9CB4EE8908D8}" srcOrd="6" destOrd="0" presId="urn:microsoft.com/office/officeart/2009/3/layout/OpposingIdeas"/>
    <dgm:cxn modelId="{70AA6705-AD67-4178-9550-771F2BB8E625}" type="presParOf" srcId="{36A44107-A4E3-4BE9-B1EB-89C1E6B64F18}" destId="{1E1DF56F-07DB-4C2E-B207-E32E4E1F28ED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2F624-6D3A-4C79-BC54-F858CF8995C7}">
      <dsp:nvSpPr>
        <dsp:cNvPr id="0" name=""/>
        <dsp:cNvSpPr/>
      </dsp:nvSpPr>
      <dsp:spPr>
        <a:xfrm>
          <a:off x="4494977" y="1964660"/>
          <a:ext cx="2497168" cy="216015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Blockchain</a:t>
          </a:r>
          <a:endParaRPr lang="ro-RO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/>
            <a:t>&amp;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/>
            <a:t>Bitcoin</a:t>
          </a:r>
          <a:endParaRPr lang="en-US" sz="1900" kern="1200" dirty="0"/>
        </a:p>
      </dsp:txBody>
      <dsp:txXfrm>
        <a:off x="4908793" y="2322628"/>
        <a:ext cx="1669536" cy="1444216"/>
      </dsp:txXfrm>
    </dsp:sp>
    <dsp:sp modelId="{8C478388-BCB6-4113-97EF-AD2F321DB52C}">
      <dsp:nvSpPr>
        <dsp:cNvPr id="0" name=""/>
        <dsp:cNvSpPr/>
      </dsp:nvSpPr>
      <dsp:spPr>
        <a:xfrm>
          <a:off x="6058685" y="931173"/>
          <a:ext cx="942174" cy="8118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8A6A820-72FD-4E80-8E07-A40D539DDE47}">
      <dsp:nvSpPr>
        <dsp:cNvPr id="0" name=""/>
        <dsp:cNvSpPr/>
      </dsp:nvSpPr>
      <dsp:spPr>
        <a:xfrm>
          <a:off x="4725002" y="0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Baz</a:t>
          </a:r>
          <a:r>
            <a:rPr lang="ro-RO" sz="1900" kern="1200" dirty="0"/>
            <a:t>ă</a:t>
          </a:r>
          <a:r>
            <a:rPr lang="en-US" sz="1900" kern="1200" dirty="0"/>
            <a:t> de date </a:t>
          </a:r>
          <a:r>
            <a:rPr lang="en-US" sz="1900" kern="1200" dirty="0" err="1"/>
            <a:t>distribuit</a:t>
          </a:r>
          <a:r>
            <a:rPr lang="ro-RO" sz="1900" kern="1200" dirty="0"/>
            <a:t>ă</a:t>
          </a:r>
          <a:endParaRPr lang="en-US" sz="1900" kern="1200" dirty="0"/>
        </a:p>
      </dsp:txBody>
      <dsp:txXfrm>
        <a:off x="5064136" y="293391"/>
        <a:ext cx="1368144" cy="1183604"/>
      </dsp:txXfrm>
    </dsp:sp>
    <dsp:sp modelId="{596BAD40-9D1B-455A-9CC8-54B1D8ABF763}">
      <dsp:nvSpPr>
        <dsp:cNvPr id="0" name=""/>
        <dsp:cNvSpPr/>
      </dsp:nvSpPr>
      <dsp:spPr>
        <a:xfrm>
          <a:off x="7158275" y="2448821"/>
          <a:ext cx="942174" cy="8118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522FFC0-9C5A-48F2-A0F9-5030DAEDFC37}">
      <dsp:nvSpPr>
        <dsp:cNvPr id="0" name=""/>
        <dsp:cNvSpPr/>
      </dsp:nvSpPr>
      <dsp:spPr>
        <a:xfrm>
          <a:off x="6601800" y="1088906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Blocuri</a:t>
          </a:r>
          <a:r>
            <a:rPr lang="en-US" sz="1900" kern="1200" dirty="0"/>
            <a:t> </a:t>
          </a:r>
          <a:r>
            <a:rPr lang="ro-RO" sz="1900" kern="1200" dirty="0"/>
            <a:t>î</a:t>
          </a:r>
          <a:r>
            <a:rPr lang="en-US" sz="1900" kern="1200" dirty="0" err="1"/>
            <a:t>nl</a:t>
          </a:r>
          <a:r>
            <a:rPr lang="ro-RO" sz="1900" kern="1200" dirty="0"/>
            <a:t>ă</a:t>
          </a:r>
          <a:r>
            <a:rPr lang="en-US" sz="1900" kern="1200" dirty="0"/>
            <a:t>n</a:t>
          </a:r>
          <a:r>
            <a:rPr lang="ro-RO" sz="1900" kern="1200" dirty="0"/>
            <a:t>ț</a:t>
          </a:r>
          <a:r>
            <a:rPr lang="en-US" sz="1900" kern="1200" dirty="0" err="1"/>
            <a:t>uite</a:t>
          </a:r>
          <a:endParaRPr lang="en-US" sz="1900" kern="1200" dirty="0"/>
        </a:p>
      </dsp:txBody>
      <dsp:txXfrm>
        <a:off x="6940934" y="1382297"/>
        <a:ext cx="1368144" cy="1183604"/>
      </dsp:txXfrm>
    </dsp:sp>
    <dsp:sp modelId="{1DC5B83E-D91B-4941-9921-195FDF3F6F49}">
      <dsp:nvSpPr>
        <dsp:cNvPr id="0" name=""/>
        <dsp:cNvSpPr/>
      </dsp:nvSpPr>
      <dsp:spPr>
        <a:xfrm>
          <a:off x="6394429" y="4161962"/>
          <a:ext cx="942174" cy="8118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57285DB-B5BD-4219-84AD-0A9F8B29ADDC}">
      <dsp:nvSpPr>
        <dsp:cNvPr id="0" name=""/>
        <dsp:cNvSpPr/>
      </dsp:nvSpPr>
      <dsp:spPr>
        <a:xfrm>
          <a:off x="6601800" y="3229570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Imutabilitate</a:t>
          </a:r>
          <a:r>
            <a:rPr lang="en-US" sz="1900" kern="1200" dirty="0"/>
            <a:t> </a:t>
          </a:r>
        </a:p>
      </dsp:txBody>
      <dsp:txXfrm>
        <a:off x="6940934" y="3522961"/>
        <a:ext cx="1368144" cy="1183604"/>
      </dsp:txXfrm>
    </dsp:sp>
    <dsp:sp modelId="{F7402FB9-D99F-4B02-B5DD-EC16AE077623}">
      <dsp:nvSpPr>
        <dsp:cNvPr id="0" name=""/>
        <dsp:cNvSpPr/>
      </dsp:nvSpPr>
      <dsp:spPr>
        <a:xfrm>
          <a:off x="4499624" y="4339792"/>
          <a:ext cx="942174" cy="8118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DD9926F-8496-4CD1-80A9-9A4187940624}">
      <dsp:nvSpPr>
        <dsp:cNvPr id="0" name=""/>
        <dsp:cNvSpPr/>
      </dsp:nvSpPr>
      <dsp:spPr>
        <a:xfrm>
          <a:off x="4725002" y="4319695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Tranzac</a:t>
          </a:r>
          <a:r>
            <a:rPr lang="ro-RO" sz="1900" kern="1200" dirty="0"/>
            <a:t>ț</a:t>
          </a:r>
          <a:r>
            <a:rPr lang="en-US" sz="1900" kern="1200" dirty="0"/>
            <a:t>ii</a:t>
          </a:r>
        </a:p>
      </dsp:txBody>
      <dsp:txXfrm>
        <a:off x="5064136" y="4613086"/>
        <a:ext cx="1368144" cy="1183604"/>
      </dsp:txXfrm>
    </dsp:sp>
    <dsp:sp modelId="{21FF6FFC-56FC-4365-98AD-0F8733C35266}">
      <dsp:nvSpPr>
        <dsp:cNvPr id="0" name=""/>
        <dsp:cNvSpPr/>
      </dsp:nvSpPr>
      <dsp:spPr>
        <a:xfrm>
          <a:off x="3382026" y="2822753"/>
          <a:ext cx="942174" cy="8118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8F84DA9-D024-47A1-AB09-6A2E027A466E}">
      <dsp:nvSpPr>
        <dsp:cNvPr id="0" name=""/>
        <dsp:cNvSpPr/>
      </dsp:nvSpPr>
      <dsp:spPr>
        <a:xfrm>
          <a:off x="2839492" y="3230788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Semn</a:t>
          </a:r>
          <a:r>
            <a:rPr lang="ro-RO" sz="1900" kern="1200" dirty="0"/>
            <a:t>ă</a:t>
          </a:r>
          <a:r>
            <a:rPr lang="en-US" sz="1900" kern="1200" dirty="0" err="1"/>
            <a:t>turi</a:t>
          </a: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Digitale</a:t>
          </a:r>
          <a:endParaRPr lang="en-US" sz="1900" kern="1200" dirty="0"/>
        </a:p>
      </dsp:txBody>
      <dsp:txXfrm>
        <a:off x="3178626" y="3524179"/>
        <a:ext cx="1368144" cy="1183604"/>
      </dsp:txXfrm>
    </dsp:sp>
    <dsp:sp modelId="{A7AB6B8A-F161-488F-9E63-2239D78A487F}">
      <dsp:nvSpPr>
        <dsp:cNvPr id="0" name=""/>
        <dsp:cNvSpPr/>
      </dsp:nvSpPr>
      <dsp:spPr>
        <a:xfrm>
          <a:off x="2839492" y="1086470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Portofel</a:t>
          </a:r>
          <a:r>
            <a:rPr lang="en-US" sz="1900" kern="1200" baseline="0"/>
            <a:t> virtual</a:t>
          </a:r>
          <a:endParaRPr lang="en-US" sz="1900" kern="1200" dirty="0"/>
        </a:p>
      </dsp:txBody>
      <dsp:txXfrm>
        <a:off x="3178626" y="1379861"/>
        <a:ext cx="1368144" cy="1183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D754C-AA23-490B-9A9E-83FF4D03A752}">
      <dsp:nvSpPr>
        <dsp:cNvPr id="0" name=""/>
        <dsp:cNvSpPr/>
      </dsp:nvSpPr>
      <dsp:spPr>
        <a:xfrm>
          <a:off x="1393" y="0"/>
          <a:ext cx="3623459" cy="5326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 dirty="0"/>
            <a:t>Bloc 0</a:t>
          </a:r>
          <a:endParaRPr lang="en-US" sz="6500" kern="1200" dirty="0"/>
        </a:p>
      </dsp:txBody>
      <dsp:txXfrm>
        <a:off x="1393" y="0"/>
        <a:ext cx="3623459" cy="1597980"/>
      </dsp:txXfrm>
    </dsp:sp>
    <dsp:sp modelId="{984EC8C8-8958-499C-BEB1-C3B68D292E4A}">
      <dsp:nvSpPr>
        <dsp:cNvPr id="0" name=""/>
        <dsp:cNvSpPr/>
      </dsp:nvSpPr>
      <dsp:spPr>
        <a:xfrm>
          <a:off x="363739" y="1598110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Dată</a:t>
          </a:r>
          <a:endParaRPr lang="en-US" sz="3000" kern="1200" dirty="0"/>
        </a:p>
      </dsp:txBody>
      <dsp:txXfrm>
        <a:off x="386466" y="1620837"/>
        <a:ext cx="2853313" cy="730518"/>
      </dsp:txXfrm>
    </dsp:sp>
    <dsp:sp modelId="{9E790687-6342-4E8D-82D1-B6E040AE6859}">
      <dsp:nvSpPr>
        <dsp:cNvPr id="0" name=""/>
        <dsp:cNvSpPr/>
      </dsp:nvSpPr>
      <dsp:spPr>
        <a:xfrm>
          <a:off x="363739" y="2493463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4413"/>
                <a:satOff val="-1584"/>
                <a:lumOff val="-10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"/>
                <a:satOff val="-1584"/>
                <a:lumOff val="-10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"/>
                <a:satOff val="-1584"/>
                <a:lumOff val="-10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0</a:t>
          </a:r>
          <a:endParaRPr lang="en-US" sz="3000" kern="1200" dirty="0"/>
        </a:p>
      </dsp:txBody>
      <dsp:txXfrm>
        <a:off x="386466" y="2516190"/>
        <a:ext cx="2853313" cy="730518"/>
      </dsp:txXfrm>
    </dsp:sp>
    <dsp:sp modelId="{CB3F1A10-D3F3-47EA-88A4-A6E466392487}">
      <dsp:nvSpPr>
        <dsp:cNvPr id="0" name=""/>
        <dsp:cNvSpPr/>
      </dsp:nvSpPr>
      <dsp:spPr>
        <a:xfrm>
          <a:off x="363739" y="3388816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28826"/>
                <a:satOff val="-3167"/>
                <a:lumOff val="-21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28826"/>
                <a:satOff val="-3167"/>
                <a:lumOff val="-21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28826"/>
                <a:satOff val="-3167"/>
                <a:lumOff val="-21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Hash curent</a:t>
          </a:r>
          <a:endParaRPr lang="en-US" sz="3000" kern="1200" dirty="0"/>
        </a:p>
      </dsp:txBody>
      <dsp:txXfrm>
        <a:off x="386466" y="3411543"/>
        <a:ext cx="2853313" cy="730518"/>
      </dsp:txXfrm>
    </dsp:sp>
    <dsp:sp modelId="{4A9F9DC4-96D3-4CC5-ACE9-546C88651B20}">
      <dsp:nvSpPr>
        <dsp:cNvPr id="0" name=""/>
        <dsp:cNvSpPr/>
      </dsp:nvSpPr>
      <dsp:spPr>
        <a:xfrm>
          <a:off x="363739" y="4284169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43239"/>
                <a:satOff val="-4751"/>
                <a:lumOff val="-3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43239"/>
                <a:satOff val="-4751"/>
                <a:lumOff val="-3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43239"/>
                <a:satOff val="-4751"/>
                <a:lumOff val="-3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Lista de tranzacții</a:t>
          </a:r>
          <a:endParaRPr lang="en-US" sz="3000" kern="1200" dirty="0"/>
        </a:p>
      </dsp:txBody>
      <dsp:txXfrm>
        <a:off x="386466" y="4306896"/>
        <a:ext cx="2853313" cy="730518"/>
      </dsp:txXfrm>
    </dsp:sp>
    <dsp:sp modelId="{D013237A-9334-4C4F-B211-8C817B748427}">
      <dsp:nvSpPr>
        <dsp:cNvPr id="0" name=""/>
        <dsp:cNvSpPr/>
      </dsp:nvSpPr>
      <dsp:spPr>
        <a:xfrm>
          <a:off x="3896612" y="0"/>
          <a:ext cx="3623459" cy="5326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 dirty="0"/>
            <a:t>Bloc 1</a:t>
          </a:r>
          <a:endParaRPr lang="en-US" sz="6500" kern="1200" dirty="0"/>
        </a:p>
      </dsp:txBody>
      <dsp:txXfrm>
        <a:off x="3896612" y="0"/>
        <a:ext cx="3623459" cy="1597980"/>
      </dsp:txXfrm>
    </dsp:sp>
    <dsp:sp modelId="{380EFE39-4FA6-42D3-8C12-C9A5768880B4}">
      <dsp:nvSpPr>
        <dsp:cNvPr id="0" name=""/>
        <dsp:cNvSpPr/>
      </dsp:nvSpPr>
      <dsp:spPr>
        <a:xfrm>
          <a:off x="4258958" y="1598110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7652"/>
                <a:satOff val="-6334"/>
                <a:lumOff val="-42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7652"/>
                <a:satOff val="-6334"/>
                <a:lumOff val="-42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7652"/>
                <a:satOff val="-6334"/>
                <a:lumOff val="-42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Dată</a:t>
          </a:r>
          <a:endParaRPr lang="en-US" sz="3000" kern="1200" dirty="0"/>
        </a:p>
      </dsp:txBody>
      <dsp:txXfrm>
        <a:off x="4281685" y="1620837"/>
        <a:ext cx="2853313" cy="730518"/>
      </dsp:txXfrm>
    </dsp:sp>
    <dsp:sp modelId="{69FE6E0C-C1CC-4D9D-A224-415A9AA4F2D8}">
      <dsp:nvSpPr>
        <dsp:cNvPr id="0" name=""/>
        <dsp:cNvSpPr/>
      </dsp:nvSpPr>
      <dsp:spPr>
        <a:xfrm>
          <a:off x="4282641" y="2462169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072065"/>
                <a:satOff val="-7918"/>
                <a:lumOff val="-53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72065"/>
                <a:satOff val="-7918"/>
                <a:lumOff val="-53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72065"/>
                <a:satOff val="-7918"/>
                <a:lumOff val="-53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Hash(Block 0)</a:t>
          </a:r>
          <a:endParaRPr lang="en-US" sz="3000" kern="1200" dirty="0"/>
        </a:p>
      </dsp:txBody>
      <dsp:txXfrm>
        <a:off x="4305368" y="2484896"/>
        <a:ext cx="2853313" cy="730518"/>
      </dsp:txXfrm>
    </dsp:sp>
    <dsp:sp modelId="{DFDF01EA-1021-413D-A0C4-8522F36D5A79}">
      <dsp:nvSpPr>
        <dsp:cNvPr id="0" name=""/>
        <dsp:cNvSpPr/>
      </dsp:nvSpPr>
      <dsp:spPr>
        <a:xfrm>
          <a:off x="4258958" y="3388816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86478"/>
                <a:satOff val="-9501"/>
                <a:lumOff val="-64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86478"/>
                <a:satOff val="-9501"/>
                <a:lumOff val="-64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86478"/>
                <a:satOff val="-9501"/>
                <a:lumOff val="-64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Hash curent</a:t>
          </a:r>
          <a:endParaRPr lang="en-US" sz="3000" kern="1200" dirty="0"/>
        </a:p>
      </dsp:txBody>
      <dsp:txXfrm>
        <a:off x="4281685" y="3411543"/>
        <a:ext cx="2853313" cy="730518"/>
      </dsp:txXfrm>
    </dsp:sp>
    <dsp:sp modelId="{D78C5691-4E55-49A1-9956-6D723F84E847}">
      <dsp:nvSpPr>
        <dsp:cNvPr id="0" name=""/>
        <dsp:cNvSpPr/>
      </dsp:nvSpPr>
      <dsp:spPr>
        <a:xfrm>
          <a:off x="4258958" y="4284169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300891"/>
                <a:satOff val="-11085"/>
                <a:lumOff val="-74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00891"/>
                <a:satOff val="-11085"/>
                <a:lumOff val="-74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00891"/>
                <a:satOff val="-11085"/>
                <a:lumOff val="-74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Lista de tranzacții</a:t>
          </a:r>
          <a:endParaRPr lang="en-US" sz="3000" kern="1200" dirty="0"/>
        </a:p>
      </dsp:txBody>
      <dsp:txXfrm>
        <a:off x="4281685" y="4306896"/>
        <a:ext cx="2853313" cy="730518"/>
      </dsp:txXfrm>
    </dsp:sp>
    <dsp:sp modelId="{9D4C7899-6567-4537-B912-1AE917E6F6A7}">
      <dsp:nvSpPr>
        <dsp:cNvPr id="0" name=""/>
        <dsp:cNvSpPr/>
      </dsp:nvSpPr>
      <dsp:spPr>
        <a:xfrm>
          <a:off x="7791831" y="0"/>
          <a:ext cx="3623459" cy="5326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 dirty="0"/>
            <a:t>Bloc 2</a:t>
          </a:r>
          <a:endParaRPr lang="en-US" sz="6500" kern="1200" dirty="0"/>
        </a:p>
      </dsp:txBody>
      <dsp:txXfrm>
        <a:off x="7791831" y="0"/>
        <a:ext cx="3623459" cy="1597980"/>
      </dsp:txXfrm>
    </dsp:sp>
    <dsp:sp modelId="{AE17EAC3-8674-45D3-88B8-5B5AD7D6B254}">
      <dsp:nvSpPr>
        <dsp:cNvPr id="0" name=""/>
        <dsp:cNvSpPr/>
      </dsp:nvSpPr>
      <dsp:spPr>
        <a:xfrm>
          <a:off x="8154177" y="1598110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15304"/>
                <a:satOff val="-12668"/>
                <a:lumOff val="-85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15304"/>
                <a:satOff val="-12668"/>
                <a:lumOff val="-85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15304"/>
                <a:satOff val="-12668"/>
                <a:lumOff val="-85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/>
            <a:t>Dată</a:t>
          </a:r>
          <a:endParaRPr lang="en-US" sz="3000" kern="1200" dirty="0"/>
        </a:p>
      </dsp:txBody>
      <dsp:txXfrm>
        <a:off x="8176904" y="1620837"/>
        <a:ext cx="2853313" cy="730518"/>
      </dsp:txXfrm>
    </dsp:sp>
    <dsp:sp modelId="{A2D4CA28-A12F-4594-98C8-78666FAB6821}">
      <dsp:nvSpPr>
        <dsp:cNvPr id="0" name=""/>
        <dsp:cNvSpPr/>
      </dsp:nvSpPr>
      <dsp:spPr>
        <a:xfrm>
          <a:off x="8154177" y="2493463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29717"/>
                <a:satOff val="-14252"/>
                <a:lumOff val="-96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29717"/>
                <a:satOff val="-14252"/>
                <a:lumOff val="-96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29717"/>
                <a:satOff val="-14252"/>
                <a:lumOff val="-96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Hash(Block 1)</a:t>
          </a:r>
          <a:endParaRPr lang="en-US" sz="3000" kern="1200" dirty="0"/>
        </a:p>
      </dsp:txBody>
      <dsp:txXfrm>
        <a:off x="8176904" y="2516190"/>
        <a:ext cx="2853313" cy="730518"/>
      </dsp:txXfrm>
    </dsp:sp>
    <dsp:sp modelId="{38FF5B81-FD28-47DB-BF87-20CA8940568E}">
      <dsp:nvSpPr>
        <dsp:cNvPr id="0" name=""/>
        <dsp:cNvSpPr/>
      </dsp:nvSpPr>
      <dsp:spPr>
        <a:xfrm>
          <a:off x="8154177" y="3388816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44130"/>
                <a:satOff val="-15835"/>
                <a:lumOff val="-106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0"/>
                <a:satOff val="-15835"/>
                <a:lumOff val="-106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0"/>
                <a:satOff val="-15835"/>
                <a:lumOff val="-106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Hash curent</a:t>
          </a:r>
          <a:endParaRPr lang="en-US" sz="3000" kern="1200" dirty="0"/>
        </a:p>
      </dsp:txBody>
      <dsp:txXfrm>
        <a:off x="8176904" y="3411543"/>
        <a:ext cx="2853313" cy="730518"/>
      </dsp:txXfrm>
    </dsp:sp>
    <dsp:sp modelId="{244C9589-C169-4989-86F9-D19BA80CEC53}">
      <dsp:nvSpPr>
        <dsp:cNvPr id="0" name=""/>
        <dsp:cNvSpPr/>
      </dsp:nvSpPr>
      <dsp:spPr>
        <a:xfrm>
          <a:off x="8154177" y="4284169"/>
          <a:ext cx="2898767" cy="7759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Lista de tranzacții</a:t>
          </a:r>
          <a:endParaRPr lang="en-US" sz="3000" kern="1200" dirty="0"/>
        </a:p>
      </dsp:txBody>
      <dsp:txXfrm>
        <a:off x="8176904" y="4306896"/>
        <a:ext cx="2853313" cy="730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F5F08-41F5-44A3-AF27-A061E67E8392}">
      <dsp:nvSpPr>
        <dsp:cNvPr id="0" name=""/>
        <dsp:cNvSpPr/>
      </dsp:nvSpPr>
      <dsp:spPr>
        <a:xfrm>
          <a:off x="10356" y="834136"/>
          <a:ext cx="3095504" cy="194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/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5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Bloc 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precedent: </a:t>
          </a:r>
          <a:r>
            <a:rPr lang="ro-RO" sz="1800" b="1" kern="1200" dirty="0"/>
            <a:t>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curent: </a:t>
          </a:r>
          <a:r>
            <a:rPr lang="ro-RO" sz="1800" b="1" kern="1200" dirty="0"/>
            <a:t>123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Date Transmise: </a:t>
          </a:r>
          <a:r>
            <a:rPr lang="ro-RO" sz="1800" b="1" kern="1200" dirty="0"/>
            <a:t>ABC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Data 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sz="1800" kern="1200" dirty="0">
              <a:latin typeface="Calibri" panose="020F0502020204030204"/>
              <a:ea typeface="+mn-ea"/>
              <a:cs typeface="+mn-cs"/>
            </a:rPr>
            <a:t>: 23.04.2015</a:t>
          </a:r>
          <a:endParaRPr lang="en-US" sz="1800" kern="1200" dirty="0">
            <a:latin typeface="Calibri" panose="020F0502020204030204"/>
            <a:ea typeface="+mn-ea"/>
            <a:cs typeface="+mn-cs"/>
          </a:endParaRPr>
        </a:p>
      </dsp:txBody>
      <dsp:txXfrm>
        <a:off x="67304" y="891084"/>
        <a:ext cx="2981608" cy="1830467"/>
      </dsp:txXfrm>
    </dsp:sp>
    <dsp:sp modelId="{72ADF34B-DD86-43FB-86F0-A103A9916DC7}">
      <dsp:nvSpPr>
        <dsp:cNvPr id="0" name=""/>
        <dsp:cNvSpPr/>
      </dsp:nvSpPr>
      <dsp:spPr>
        <a:xfrm>
          <a:off x="3415411" y="1422475"/>
          <a:ext cx="656246" cy="7676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15411" y="1576012"/>
        <a:ext cx="459372" cy="460611"/>
      </dsp:txXfrm>
    </dsp:sp>
    <dsp:sp modelId="{672561A4-C443-41B8-A1BC-49FF50157BB1}">
      <dsp:nvSpPr>
        <dsp:cNvPr id="0" name=""/>
        <dsp:cNvSpPr/>
      </dsp:nvSpPr>
      <dsp:spPr>
        <a:xfrm>
          <a:off x="4344062" y="834136"/>
          <a:ext cx="3095504" cy="194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Bloc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precedent: </a:t>
          </a:r>
          <a:r>
            <a:rPr lang="ro-RO" sz="1800" b="1" kern="1200" dirty="0"/>
            <a:t>123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curent: </a:t>
          </a:r>
          <a:r>
            <a:rPr lang="ro-RO" sz="1800" b="1" kern="1200" dirty="0"/>
            <a:t>456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Date Transmise: </a:t>
          </a:r>
          <a:r>
            <a:rPr lang="ro-RO" sz="1800" b="1" kern="1200" dirty="0"/>
            <a:t>CDE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Data 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sz="1800" kern="1200" dirty="0">
              <a:latin typeface="Calibri" panose="020F0502020204030204"/>
              <a:ea typeface="+mn-ea"/>
              <a:cs typeface="+mn-cs"/>
            </a:rPr>
            <a:t>: 02.05.2015</a:t>
          </a:r>
          <a:endParaRPr lang="en-US" sz="1800" kern="1200" dirty="0"/>
        </a:p>
      </dsp:txBody>
      <dsp:txXfrm>
        <a:off x="4401010" y="891084"/>
        <a:ext cx="2981608" cy="1830467"/>
      </dsp:txXfrm>
    </dsp:sp>
    <dsp:sp modelId="{CCBBD6B8-1B22-4DDD-B928-E35D4706D8F3}">
      <dsp:nvSpPr>
        <dsp:cNvPr id="0" name=""/>
        <dsp:cNvSpPr/>
      </dsp:nvSpPr>
      <dsp:spPr>
        <a:xfrm>
          <a:off x="7749117" y="1422475"/>
          <a:ext cx="656246" cy="7676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749117" y="1576012"/>
        <a:ext cx="459372" cy="460611"/>
      </dsp:txXfrm>
    </dsp:sp>
    <dsp:sp modelId="{2894DD3B-4161-4D13-95D0-56D45D2CCF10}">
      <dsp:nvSpPr>
        <dsp:cNvPr id="0" name=""/>
        <dsp:cNvSpPr/>
      </dsp:nvSpPr>
      <dsp:spPr>
        <a:xfrm>
          <a:off x="8677768" y="834136"/>
          <a:ext cx="3095504" cy="194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Bloc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precedent: </a:t>
          </a:r>
          <a:r>
            <a:rPr lang="ro-RO" sz="1800" b="1" kern="1200" dirty="0"/>
            <a:t>456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curent: </a:t>
          </a:r>
          <a:r>
            <a:rPr lang="ro-RO" sz="1800" b="1" kern="1200" dirty="0"/>
            <a:t>789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Date Transmise: </a:t>
          </a:r>
          <a:r>
            <a:rPr lang="ro-RO" sz="1800" b="1" kern="1200" dirty="0"/>
            <a:t>ABC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Data 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sz="1800" kern="1200" dirty="0">
              <a:latin typeface="Calibri" panose="020F0502020204030204"/>
              <a:ea typeface="+mn-ea"/>
              <a:cs typeface="+mn-cs"/>
            </a:rPr>
            <a:t>: 08.04.2015</a:t>
          </a:r>
          <a:endParaRPr lang="en-US" sz="1800" kern="1200" dirty="0"/>
        </a:p>
      </dsp:txBody>
      <dsp:txXfrm>
        <a:off x="8734716" y="891084"/>
        <a:ext cx="2981608" cy="1830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0A96B-F017-4445-8E0A-170E878C6B0E}">
      <dsp:nvSpPr>
        <dsp:cNvPr id="0" name=""/>
        <dsp:cNvSpPr/>
      </dsp:nvSpPr>
      <dsp:spPr>
        <a:xfrm>
          <a:off x="6908120" y="49266"/>
          <a:ext cx="1696640" cy="169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Nevoi curente</a:t>
          </a:r>
          <a:endParaRPr lang="en-US" sz="2500" kern="1200" dirty="0"/>
        </a:p>
      </dsp:txBody>
      <dsp:txXfrm>
        <a:off x="6908120" y="49266"/>
        <a:ext cx="1696640" cy="1696640"/>
      </dsp:txXfrm>
    </dsp:sp>
    <dsp:sp modelId="{E3DC410C-B9FD-4456-98CF-4AE23CBFC41C}">
      <dsp:nvSpPr>
        <dsp:cNvPr id="0" name=""/>
        <dsp:cNvSpPr/>
      </dsp:nvSpPr>
      <dsp:spPr>
        <a:xfrm>
          <a:off x="2912674" y="-338"/>
          <a:ext cx="6366650" cy="6366650"/>
        </a:xfrm>
        <a:prstGeom prst="circularArrow">
          <a:avLst>
            <a:gd name="adj1" fmla="val 5197"/>
            <a:gd name="adj2" fmla="val 335649"/>
            <a:gd name="adj3" fmla="val 21294319"/>
            <a:gd name="adj4" fmla="val 19765295"/>
            <a:gd name="adj5" fmla="val 606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D3732-B4E8-4115-B90E-AC35053D1B2C}">
      <dsp:nvSpPr>
        <dsp:cNvPr id="0" name=""/>
        <dsp:cNvSpPr/>
      </dsp:nvSpPr>
      <dsp:spPr>
        <a:xfrm>
          <a:off x="7934328" y="3207612"/>
          <a:ext cx="1696640" cy="169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Siguranță</a:t>
          </a:r>
          <a:endParaRPr lang="en-US" sz="2500" kern="1200" dirty="0"/>
        </a:p>
      </dsp:txBody>
      <dsp:txXfrm>
        <a:off x="7934328" y="3207612"/>
        <a:ext cx="1696640" cy="1696640"/>
      </dsp:txXfrm>
    </dsp:sp>
    <dsp:sp modelId="{27673742-2C88-456D-88EB-4441AAF35694}">
      <dsp:nvSpPr>
        <dsp:cNvPr id="0" name=""/>
        <dsp:cNvSpPr/>
      </dsp:nvSpPr>
      <dsp:spPr>
        <a:xfrm>
          <a:off x="2912674" y="-338"/>
          <a:ext cx="6366650" cy="6366650"/>
        </a:xfrm>
        <a:prstGeom prst="circularArrow">
          <a:avLst>
            <a:gd name="adj1" fmla="val 5197"/>
            <a:gd name="adj2" fmla="val 335649"/>
            <a:gd name="adj3" fmla="val 4015814"/>
            <a:gd name="adj4" fmla="val 2252408"/>
            <a:gd name="adj5" fmla="val 6063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BD8E32-2B38-4E41-829C-DF611C5EFC35}">
      <dsp:nvSpPr>
        <dsp:cNvPr id="0" name=""/>
        <dsp:cNvSpPr/>
      </dsp:nvSpPr>
      <dsp:spPr>
        <a:xfrm>
          <a:off x="5247679" y="5159576"/>
          <a:ext cx="1696640" cy="169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Încredere</a:t>
          </a:r>
          <a:endParaRPr lang="en-US" sz="2500" kern="1200" dirty="0"/>
        </a:p>
      </dsp:txBody>
      <dsp:txXfrm>
        <a:off x="5247679" y="5159576"/>
        <a:ext cx="1696640" cy="1696640"/>
      </dsp:txXfrm>
    </dsp:sp>
    <dsp:sp modelId="{281E04C5-0D25-461D-AA4C-2F45B4649B69}">
      <dsp:nvSpPr>
        <dsp:cNvPr id="0" name=""/>
        <dsp:cNvSpPr/>
      </dsp:nvSpPr>
      <dsp:spPr>
        <a:xfrm>
          <a:off x="2912674" y="-338"/>
          <a:ext cx="6366650" cy="6366650"/>
        </a:xfrm>
        <a:prstGeom prst="circularArrow">
          <a:avLst>
            <a:gd name="adj1" fmla="val 5197"/>
            <a:gd name="adj2" fmla="val 335649"/>
            <a:gd name="adj3" fmla="val 8211944"/>
            <a:gd name="adj4" fmla="val 6448537"/>
            <a:gd name="adj5" fmla="val 6063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EFAE0C-1E9B-4D63-B629-16DAB43970E1}">
      <dsp:nvSpPr>
        <dsp:cNvPr id="0" name=""/>
        <dsp:cNvSpPr/>
      </dsp:nvSpPr>
      <dsp:spPr>
        <a:xfrm>
          <a:off x="2561030" y="3207612"/>
          <a:ext cx="1696640" cy="169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Anonimitate</a:t>
          </a:r>
          <a:endParaRPr lang="en-US" sz="2500" kern="1200" dirty="0"/>
        </a:p>
      </dsp:txBody>
      <dsp:txXfrm>
        <a:off x="2561030" y="3207612"/>
        <a:ext cx="1696640" cy="1696640"/>
      </dsp:txXfrm>
    </dsp:sp>
    <dsp:sp modelId="{03C24748-2413-4386-BC70-D9CEC5E0A28D}">
      <dsp:nvSpPr>
        <dsp:cNvPr id="0" name=""/>
        <dsp:cNvSpPr/>
      </dsp:nvSpPr>
      <dsp:spPr>
        <a:xfrm>
          <a:off x="2912674" y="-338"/>
          <a:ext cx="6366650" cy="6366650"/>
        </a:xfrm>
        <a:prstGeom prst="circularArrow">
          <a:avLst>
            <a:gd name="adj1" fmla="val 5197"/>
            <a:gd name="adj2" fmla="val 335649"/>
            <a:gd name="adj3" fmla="val 12299056"/>
            <a:gd name="adj4" fmla="val 10770033"/>
            <a:gd name="adj5" fmla="val 6063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7216AA-BABF-41A0-8E57-FC1BC34F08C2}">
      <dsp:nvSpPr>
        <dsp:cNvPr id="0" name=""/>
        <dsp:cNvSpPr/>
      </dsp:nvSpPr>
      <dsp:spPr>
        <a:xfrm>
          <a:off x="3587239" y="49266"/>
          <a:ext cx="1696640" cy="169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Istoric</a:t>
          </a:r>
          <a:endParaRPr lang="en-US" sz="2500" kern="1200" dirty="0"/>
        </a:p>
      </dsp:txBody>
      <dsp:txXfrm>
        <a:off x="3587239" y="49266"/>
        <a:ext cx="1696640" cy="1696640"/>
      </dsp:txXfrm>
    </dsp:sp>
    <dsp:sp modelId="{7FAF9A94-7C76-40E1-9E97-A926AAAF59FE}">
      <dsp:nvSpPr>
        <dsp:cNvPr id="0" name=""/>
        <dsp:cNvSpPr/>
      </dsp:nvSpPr>
      <dsp:spPr>
        <a:xfrm>
          <a:off x="2912674" y="-338"/>
          <a:ext cx="6366650" cy="6366650"/>
        </a:xfrm>
        <a:prstGeom prst="circularArrow">
          <a:avLst>
            <a:gd name="adj1" fmla="val 5197"/>
            <a:gd name="adj2" fmla="val 335649"/>
            <a:gd name="adj3" fmla="val 16866799"/>
            <a:gd name="adj4" fmla="val 15197552"/>
            <a:gd name="adj5" fmla="val 6063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95879-F6A7-4404-9912-E090FBF6426B}">
      <dsp:nvSpPr>
        <dsp:cNvPr id="0" name=""/>
        <dsp:cNvSpPr/>
      </dsp:nvSpPr>
      <dsp:spPr>
        <a:xfrm>
          <a:off x="1130356" y="691875"/>
          <a:ext cx="9789149" cy="4034915"/>
        </a:xfrm>
        <a:prstGeom prst="round2DiagRect">
          <a:avLst>
            <a:gd name="adj1" fmla="val 0"/>
            <a:gd name="adj2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8222FB-B0BF-4680-9060-0693A87976DF}">
      <dsp:nvSpPr>
        <dsp:cNvPr id="0" name=""/>
        <dsp:cNvSpPr/>
      </dsp:nvSpPr>
      <dsp:spPr>
        <a:xfrm>
          <a:off x="5961354" y="1305944"/>
          <a:ext cx="890" cy="282954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35B4-38C9-4A34-AF14-773AF7D6C27B}">
      <dsp:nvSpPr>
        <dsp:cNvPr id="0" name=""/>
        <dsp:cNvSpPr/>
      </dsp:nvSpPr>
      <dsp:spPr>
        <a:xfrm>
          <a:off x="1380792" y="692499"/>
          <a:ext cx="4768484" cy="347058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Imutabilitatea blocurilor</a:t>
          </a:r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Tranzacții stocate în ordine cronologică</a:t>
          </a:r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Semnături digitale</a:t>
          </a:r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Ownership asupra tranzacțiilor</a:t>
          </a:r>
          <a:endParaRPr lang="en-US" sz="2400" kern="1200" dirty="0"/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Portofele virtuale criptate</a:t>
          </a:r>
          <a:endParaRPr lang="en-US" sz="2400" kern="1200" dirty="0"/>
        </a:p>
      </dsp:txBody>
      <dsp:txXfrm>
        <a:off x="1380792" y="692499"/>
        <a:ext cx="4768484" cy="3470583"/>
      </dsp:txXfrm>
    </dsp:sp>
    <dsp:sp modelId="{D8065AB7-5794-4800-9F16-48AA04269019}">
      <dsp:nvSpPr>
        <dsp:cNvPr id="0" name=""/>
        <dsp:cNvSpPr/>
      </dsp:nvSpPr>
      <dsp:spPr>
        <a:xfrm>
          <a:off x="6126750" y="647522"/>
          <a:ext cx="4464333" cy="357321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Părți terțe implicate</a:t>
          </a:r>
          <a:endParaRPr lang="en-US" sz="2400" kern="1200" dirty="0"/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Evidența voturilor secretă</a:t>
          </a:r>
          <a:endParaRPr lang="en-US" sz="2400" kern="1200" dirty="0"/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Incertitudine în privința votantului</a:t>
          </a:r>
          <a:endParaRPr lang="en-US" sz="2400" kern="1200" dirty="0"/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Imposibilitatea verificării statutului votului pe parcurs</a:t>
          </a:r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Erori umane sau de mașină</a:t>
          </a:r>
          <a:endParaRPr lang="en-US" sz="2400" kern="1200" dirty="0"/>
        </a:p>
      </dsp:txBody>
      <dsp:txXfrm>
        <a:off x="6126750" y="647522"/>
        <a:ext cx="4464333" cy="3573213"/>
      </dsp:txXfrm>
    </dsp:sp>
    <dsp:sp modelId="{7DF26D0C-2911-4F9C-B450-C568EB0DE548}">
      <dsp:nvSpPr>
        <dsp:cNvPr id="0" name=""/>
        <dsp:cNvSpPr/>
      </dsp:nvSpPr>
      <dsp:spPr>
        <a:xfrm rot="16200000">
          <a:off x="-1260389" y="1411287"/>
          <a:ext cx="3917834" cy="1113045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Sistem bazat pe Blockchain</a:t>
          </a:r>
          <a:endParaRPr lang="en-US" sz="2400" kern="1200" dirty="0"/>
        </a:p>
      </dsp:txBody>
      <dsp:txXfrm>
        <a:off x="-1092170" y="1858714"/>
        <a:ext cx="3581395" cy="554631"/>
      </dsp:txXfrm>
    </dsp:sp>
    <dsp:sp modelId="{1E1DF56F-07DB-4C2E-B207-E32E4E1F28ED}">
      <dsp:nvSpPr>
        <dsp:cNvPr id="0" name=""/>
        <dsp:cNvSpPr/>
      </dsp:nvSpPr>
      <dsp:spPr>
        <a:xfrm rot="5400000">
          <a:off x="9318522" y="2925996"/>
          <a:ext cx="3917834" cy="1113045"/>
        </a:xfrm>
        <a:prstGeom prst="rightArrow">
          <a:avLst>
            <a:gd name="adj1" fmla="val 49830"/>
            <a:gd name="adj2" fmla="val 60660"/>
          </a:avLst>
        </a:prstGeom>
        <a:solidFill>
          <a:srgbClr val="FF5D5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Sistem obisnuit </a:t>
          </a:r>
          <a:endParaRPr lang="en-US" sz="2400" kern="1200" dirty="0"/>
        </a:p>
      </dsp:txBody>
      <dsp:txXfrm>
        <a:off x="9486742" y="3036984"/>
        <a:ext cx="3581395" cy="55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54198-8474-4786-AF2D-9DC4A74604D0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6D80B-D5BB-473F-9BA9-01965D4A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7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Sunt x si voi prezenta lucrarea mea de lic</a:t>
            </a:r>
            <a:r>
              <a:rPr lang="en-US" dirty="0" err="1"/>
              <a:t>enta</a:t>
            </a:r>
            <a:r>
              <a:rPr lang="ro-RO" dirty="0"/>
              <a:t> ,  un sist</a:t>
            </a:r>
            <a:r>
              <a:rPr lang="en-US" dirty="0" err="1"/>
              <a:t>em</a:t>
            </a:r>
            <a:r>
              <a:rPr lang="ro-RO" dirty="0"/>
              <a:t> complet si sigur de votare bazat pe </a:t>
            </a:r>
            <a:r>
              <a:rPr lang="en-US" dirty="0"/>
              <a:t>B</a:t>
            </a:r>
            <a:r>
              <a:rPr lang="ro-RO" dirty="0"/>
              <a:t>lockchain</a:t>
            </a:r>
            <a:r>
              <a:rPr lang="en-US" dirty="0"/>
              <a:t> </a:t>
            </a:r>
            <a:r>
              <a:rPr lang="en-US" dirty="0" err="1"/>
              <a:t>intitulat</a:t>
            </a:r>
            <a:r>
              <a:rPr lang="en-US" dirty="0"/>
              <a:t> “Blockchain usage in secured voting”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6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 </a:t>
            </a:r>
            <a:r>
              <a:rPr lang="en-US" dirty="0" err="1"/>
              <a:t>privim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ro-RO" dirty="0"/>
              <a:t>flowul functionalitatii principale a aplicatiei, operatia de votare. </a:t>
            </a:r>
            <a:endParaRPr lang="en-US" dirty="0"/>
          </a:p>
          <a:p>
            <a:r>
              <a:rPr lang="ro-RO" dirty="0"/>
              <a:t>Sa presupunem ca Votantul A ii va trimite candidatului B un vot.</a:t>
            </a:r>
            <a:endParaRPr lang="en-US" dirty="0"/>
          </a:p>
          <a:p>
            <a:r>
              <a:rPr lang="en-US" dirty="0"/>
              <a:t>Un prim pas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existentei</a:t>
            </a:r>
            <a:r>
              <a:rPr lang="en-US" dirty="0"/>
              <a:t> </a:t>
            </a:r>
            <a:r>
              <a:rPr lang="en-US" dirty="0" err="1"/>
              <a:t>candidatului</a:t>
            </a:r>
            <a:r>
              <a:rPr lang="en-US" dirty="0"/>
              <a:t> in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fondului</a:t>
            </a:r>
            <a:r>
              <a:rPr lang="en-US" dirty="0"/>
              <a:t> de </a:t>
            </a:r>
            <a:r>
              <a:rPr lang="en-US" dirty="0" err="1"/>
              <a:t>voturi</a:t>
            </a:r>
            <a:r>
              <a:rPr lang="en-US" dirty="0"/>
              <a:t> al </a:t>
            </a:r>
            <a:r>
              <a:rPr lang="en-US" dirty="0" err="1"/>
              <a:t>votantului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continuare</a:t>
            </a:r>
            <a:r>
              <a:rPr lang="en-US" dirty="0"/>
              <a:t>,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tranzactie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creeata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ca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cheile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ale </a:t>
            </a:r>
            <a:r>
              <a:rPr lang="en-US" dirty="0" err="1"/>
              <a:t>votantului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candidatului</a:t>
            </a:r>
            <a:r>
              <a:rPr lang="en-US" dirty="0"/>
              <a:t>,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voturi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doreste</a:t>
            </a:r>
            <a:r>
              <a:rPr lang="en-US" dirty="0"/>
              <a:t> a fi </a:t>
            </a:r>
            <a:r>
              <a:rPr lang="en-US" dirty="0" err="1"/>
              <a:t>transmis</a:t>
            </a:r>
            <a:r>
              <a:rPr lang="en-US" dirty="0"/>
              <a:t> de </a:t>
            </a:r>
            <a:r>
              <a:rPr lang="en-US" dirty="0" err="1"/>
              <a:t>votant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voturilor</a:t>
            </a:r>
            <a:r>
              <a:rPr lang="en-US" dirty="0"/>
              <a:t> </a:t>
            </a:r>
            <a:r>
              <a:rPr lang="en-US" dirty="0" err="1"/>
              <a:t>detinute</a:t>
            </a:r>
            <a:r>
              <a:rPr lang="en-US" dirty="0"/>
              <a:t> de </a:t>
            </a:r>
            <a:r>
              <a:rPr lang="en-US" dirty="0" err="1"/>
              <a:t>acesta</a:t>
            </a:r>
            <a:r>
              <a:rPr lang="en-US" dirty="0"/>
              <a:t>.</a:t>
            </a:r>
          </a:p>
          <a:p>
            <a:r>
              <a:rPr lang="en-US" dirty="0" err="1"/>
              <a:t>Urmatorul</a:t>
            </a:r>
            <a:r>
              <a:rPr lang="en-US" dirty="0"/>
              <a:t> pas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reprezentat</a:t>
            </a:r>
            <a:r>
              <a:rPr lang="en-US" dirty="0"/>
              <a:t> de </a:t>
            </a:r>
            <a:r>
              <a:rPr lang="en-US" dirty="0" err="1"/>
              <a:t>semnarea</a:t>
            </a:r>
            <a:r>
              <a:rPr lang="en-US" dirty="0"/>
              <a:t> </a:t>
            </a:r>
            <a:r>
              <a:rPr lang="en-US" dirty="0" err="1"/>
              <a:t>tranzactiei</a:t>
            </a:r>
            <a:r>
              <a:rPr lang="en-US" dirty="0"/>
              <a:t> </a:t>
            </a:r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privata</a:t>
            </a:r>
            <a:r>
              <a:rPr lang="en-US" dirty="0"/>
              <a:t> a </a:t>
            </a:r>
            <a:r>
              <a:rPr lang="en-US" dirty="0" err="1"/>
              <a:t>votantului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tot </a:t>
            </a:r>
            <a:r>
              <a:rPr lang="en-US" dirty="0" err="1"/>
              <a:t>procesul</a:t>
            </a:r>
            <a:r>
              <a:rPr lang="en-US" dirty="0"/>
              <a:t> a </a:t>
            </a:r>
            <a:r>
              <a:rPr lang="en-US" dirty="0" err="1"/>
              <a:t>decurs</a:t>
            </a:r>
            <a:r>
              <a:rPr lang="en-US" dirty="0"/>
              <a:t> cu success, </a:t>
            </a:r>
            <a:r>
              <a:rPr lang="en-US" dirty="0" err="1"/>
              <a:t>tranzactia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procesata</a:t>
            </a:r>
            <a:r>
              <a:rPr lang="en-US" dirty="0"/>
              <a:t> </a:t>
            </a:r>
            <a:r>
              <a:rPr lang="en-US" dirty="0" err="1"/>
              <a:t>verificandu</a:t>
            </a:r>
            <a:r>
              <a:rPr lang="en-US" dirty="0"/>
              <a:t>-se </a:t>
            </a:r>
            <a:r>
              <a:rPr lang="en-US" dirty="0" err="1"/>
              <a:t>validitatea</a:t>
            </a:r>
            <a:r>
              <a:rPr lang="en-US" dirty="0"/>
              <a:t> </a:t>
            </a:r>
            <a:r>
              <a:rPr lang="en-US" dirty="0" err="1"/>
              <a:t>semnaturii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adagata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nou</a:t>
            </a:r>
            <a:r>
              <a:rPr lang="en-US" dirty="0"/>
              <a:t> bloc.</a:t>
            </a:r>
          </a:p>
          <a:p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adaugat</a:t>
            </a:r>
            <a:r>
              <a:rPr lang="en-US" dirty="0"/>
              <a:t> in </a:t>
            </a:r>
            <a:r>
              <a:rPr lang="en-US" dirty="0" err="1"/>
              <a:t>lant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 la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31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o-RO" dirty="0"/>
              <a:t>Intrucat la momentul actual datele sunt stocate in memorie</a:t>
            </a:r>
          </a:p>
          <a:p>
            <a:pPr marL="0" indent="0">
              <a:buNone/>
            </a:pPr>
            <a:endParaRPr lang="ro-RO" dirty="0"/>
          </a:p>
          <a:p>
            <a:pPr marL="228600" indent="-228600">
              <a:buAutoNum type="arabicPeriod" startAt="2"/>
            </a:pPr>
            <a:r>
              <a:rPr lang="ro-RO" dirty="0"/>
              <a:t>Pentru a asigura o securitate ridicata blockchainului</a:t>
            </a:r>
          </a:p>
          <a:p>
            <a:pPr marL="228600" indent="-228600">
              <a:buAutoNum type="arabicPeriod" startAt="2"/>
            </a:pPr>
            <a:endParaRPr lang="ro-RO" dirty="0"/>
          </a:p>
          <a:p>
            <a:pPr marL="228600" indent="-228600">
              <a:buAutoNum type="arabicPeriod" startAt="2"/>
            </a:pPr>
            <a:r>
              <a:rPr lang="ro-RO" dirty="0"/>
              <a:t>Pentru a-i oferi utilizatorului posibilitatea crearii de campanii, de stabilire a unei date de desfasurare a campaniei si de asemenea posibilitatea de a trimite mesaje personalizate votantilor cu castigatorul alegerilor.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97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Pentru lucrarea curenta am urmarit sa ofer o varianta noua a unui sistem de vot bazat atat pe blockchain cat si pe conceptele din spatele sisemului bitcoin ce a preluat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7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urmeaza</a:t>
            </a:r>
            <a:r>
              <a:rPr lang="en-US" dirty="0"/>
              <a:t> v</a:t>
            </a:r>
            <a:r>
              <a:rPr lang="ro-RO" dirty="0"/>
              <a:t>om trece prin </a:t>
            </a:r>
            <a:r>
              <a:rPr lang="en-US" dirty="0" err="1"/>
              <a:t>motivatie</a:t>
            </a:r>
            <a:r>
              <a:rPr lang="en-US" dirty="0"/>
              <a:t>, concept </a:t>
            </a:r>
            <a:r>
              <a:rPr lang="en-US" dirty="0" err="1"/>
              <a:t>utilizate</a:t>
            </a:r>
            <a:r>
              <a:rPr lang="en-US" dirty="0"/>
              <a:t>,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votare</a:t>
            </a:r>
            <a:r>
              <a:rPr lang="en-US" dirty="0"/>
              <a:t> </a:t>
            </a:r>
            <a:r>
              <a:rPr lang="en-US" dirty="0" err="1"/>
              <a:t>istoric</a:t>
            </a:r>
            <a:r>
              <a:rPr lang="en-US" dirty="0"/>
              <a:t> versus </a:t>
            </a:r>
            <a:r>
              <a:rPr lang="en-US" dirty="0" err="1"/>
              <a:t>cerinte</a:t>
            </a:r>
            <a:r>
              <a:rPr lang="en-US" dirty="0"/>
              <a:t> </a:t>
            </a:r>
            <a:r>
              <a:rPr lang="en-US" dirty="0" err="1"/>
              <a:t>actuale</a:t>
            </a:r>
            <a:r>
              <a:rPr lang="en-US" dirty="0"/>
              <a:t>, flow-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votarii</a:t>
            </a:r>
            <a:r>
              <a:rPr lang="en-US" dirty="0"/>
              <a:t>, </a:t>
            </a:r>
            <a:r>
              <a:rPr lang="en-US" dirty="0" err="1"/>
              <a:t>imbunatatiri</a:t>
            </a:r>
            <a:r>
              <a:rPr lang="en-US" dirty="0"/>
              <a:t>, </a:t>
            </a:r>
            <a:r>
              <a:rPr lang="en-US" dirty="0" err="1"/>
              <a:t>contributii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1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Motivatia </a:t>
            </a:r>
            <a:r>
              <a:rPr lang="en-US" dirty="0" err="1"/>
              <a:t>mea</a:t>
            </a:r>
            <a:r>
              <a:rPr lang="en-US" dirty="0"/>
              <a:t> </a:t>
            </a:r>
            <a:r>
              <a:rPr lang="en-US" dirty="0" err="1"/>
              <a:t>porneste</a:t>
            </a:r>
            <a:r>
              <a:rPr lang="en-US" dirty="0"/>
              <a:t> de la </a:t>
            </a:r>
            <a:r>
              <a:rPr lang="en-US" dirty="0" err="1"/>
              <a:t>dorinta</a:t>
            </a:r>
            <a:r>
              <a:rPr lang="en-US" dirty="0"/>
              <a:t> de </a:t>
            </a:r>
            <a:r>
              <a:rPr lang="ro-RO" dirty="0"/>
              <a:t> explorare</a:t>
            </a:r>
            <a:r>
              <a:rPr lang="en-US" dirty="0"/>
              <a:t> a </a:t>
            </a:r>
            <a:r>
              <a:rPr lang="en-US" dirty="0" err="1"/>
              <a:t>noilor</a:t>
            </a:r>
            <a:r>
              <a:rPr lang="ro-RO" dirty="0"/>
              <a:t> tehnologii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piata</a:t>
            </a:r>
            <a:r>
              <a:rPr lang="ro-RO" dirty="0"/>
              <a:t> </a:t>
            </a:r>
            <a:r>
              <a:rPr lang="en-US" dirty="0" err="1"/>
              <a:t>completata</a:t>
            </a:r>
            <a:r>
              <a:rPr lang="en-US" dirty="0"/>
              <a:t> de </a:t>
            </a:r>
            <a:r>
              <a:rPr lang="en-US" dirty="0" err="1"/>
              <a:t>dorinta</a:t>
            </a:r>
            <a:r>
              <a:rPr lang="en-US" dirty="0"/>
              <a:t> de a </a:t>
            </a:r>
            <a:r>
              <a:rPr lang="en-US" dirty="0" err="1"/>
              <a:t>invaida</a:t>
            </a:r>
            <a:r>
              <a:rPr lang="en-US" dirty="0"/>
              <a:t> </a:t>
            </a:r>
            <a:r>
              <a:rPr lang="en-US" dirty="0" err="1"/>
              <a:t>citatul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joseph </a:t>
            </a:r>
            <a:r>
              <a:rPr lang="en-US" dirty="0" err="1"/>
              <a:t>stalin</a:t>
            </a:r>
            <a:r>
              <a:rPr lang="en-US" dirty="0"/>
              <a:t> care </a:t>
            </a:r>
            <a:r>
              <a:rPr lang="en-US" dirty="0" err="1"/>
              <a:t>spune</a:t>
            </a:r>
            <a:r>
              <a:rPr lang="en-US" dirty="0"/>
              <a:t> ca “ Este sufficient ca </a:t>
            </a:r>
            <a:r>
              <a:rPr lang="en-US" dirty="0" err="1"/>
              <a:t>oamenii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stie</a:t>
            </a:r>
            <a:r>
              <a:rPr lang="en-US" dirty="0"/>
              <a:t> ca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alegeri</a:t>
            </a:r>
            <a:r>
              <a:rPr lang="en-US" dirty="0"/>
              <a:t>, </a:t>
            </a:r>
            <a:r>
              <a:rPr lang="en-US" dirty="0" err="1"/>
              <a:t>cei</a:t>
            </a:r>
            <a:r>
              <a:rPr lang="en-US" dirty="0"/>
              <a:t> care au </a:t>
            </a:r>
            <a:r>
              <a:rPr lang="en-US" dirty="0" err="1"/>
              <a:t>votat</a:t>
            </a:r>
            <a:r>
              <a:rPr lang="en-US" dirty="0"/>
              <a:t> nu </a:t>
            </a:r>
            <a:r>
              <a:rPr lang="en-US" dirty="0" err="1"/>
              <a:t>decid</a:t>
            </a:r>
            <a:r>
              <a:rPr lang="en-US" dirty="0"/>
              <a:t> </a:t>
            </a:r>
            <a:r>
              <a:rPr lang="en-US" dirty="0" err="1"/>
              <a:t>nimic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oamenii</a:t>
            </a:r>
            <a:r>
              <a:rPr lang="en-US" dirty="0"/>
              <a:t> care Numara </a:t>
            </a:r>
            <a:r>
              <a:rPr lang="en-US" dirty="0" err="1"/>
              <a:t>voturile</a:t>
            </a:r>
            <a:r>
              <a:rPr lang="en-US" dirty="0"/>
              <a:t> </a:t>
            </a:r>
            <a:r>
              <a:rPr lang="en-US" dirty="0" err="1"/>
              <a:t>decid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tehnologiile</a:t>
            </a:r>
            <a:r>
              <a:rPr lang="en-US" dirty="0"/>
              <a:t> B</a:t>
            </a:r>
            <a:r>
              <a:rPr lang="ro-RO" dirty="0"/>
              <a:t>lockchain si </a:t>
            </a:r>
            <a:r>
              <a:rPr lang="en-US" dirty="0"/>
              <a:t>B</a:t>
            </a:r>
            <a:r>
              <a:rPr lang="ro-RO" dirty="0"/>
              <a:t>itcoin intalnim mai multe concepte precum....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distribuita</a:t>
            </a:r>
            <a:r>
              <a:rPr lang="en-US" dirty="0"/>
              <a:t>, </a:t>
            </a:r>
            <a:r>
              <a:rPr lang="en-US" dirty="0" err="1"/>
              <a:t>blocuri</a:t>
            </a:r>
            <a:r>
              <a:rPr lang="en-US" dirty="0"/>
              <a:t> </a:t>
            </a:r>
            <a:r>
              <a:rPr lang="en-US" dirty="0" err="1"/>
              <a:t>inlantuite</a:t>
            </a:r>
            <a:r>
              <a:rPr lang="en-US" dirty="0"/>
              <a:t>, </a:t>
            </a:r>
            <a:r>
              <a:rPr lang="en-US" dirty="0" err="1"/>
              <a:t>imutabilitate</a:t>
            </a:r>
            <a:r>
              <a:rPr lang="en-US" dirty="0"/>
              <a:t>, </a:t>
            </a:r>
            <a:r>
              <a:rPr lang="en-US" dirty="0" err="1"/>
              <a:t>tranzactii</a:t>
            </a:r>
            <a:r>
              <a:rPr lang="en-US" dirty="0"/>
              <a:t>, </a:t>
            </a:r>
            <a:r>
              <a:rPr lang="en-US" dirty="0" err="1"/>
              <a:t>semnaturi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portofel</a:t>
            </a:r>
            <a:r>
              <a:rPr lang="en-US" dirty="0"/>
              <a:t> virtual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0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importanta</a:t>
            </a:r>
            <a:r>
              <a:rPr lang="en-US" dirty="0"/>
              <a:t> </a:t>
            </a:r>
            <a:r>
              <a:rPr lang="en-US" dirty="0" err="1"/>
              <a:t>componenta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lant</a:t>
            </a:r>
            <a:r>
              <a:rPr lang="en-US" dirty="0"/>
              <a:t> de tip blockchain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, o </a:t>
            </a:r>
            <a:r>
              <a:rPr lang="en-US" dirty="0" err="1"/>
              <a:t>entitate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stocheaza</a:t>
            </a:r>
            <a:r>
              <a:rPr lang="en-US" dirty="0"/>
              <a:t> date precum data la care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, hash-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blocului</a:t>
            </a:r>
            <a:r>
              <a:rPr lang="en-US" dirty="0"/>
              <a:t> precedent, hash-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blocului</a:t>
            </a:r>
            <a:r>
              <a:rPr lang="en-US" dirty="0"/>
              <a:t> current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tranzactii</a:t>
            </a:r>
            <a:r>
              <a:rPr lang="en-US" dirty="0"/>
              <a:t>. Hash-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blocului</a:t>
            </a:r>
            <a:r>
              <a:rPr lang="en-US" dirty="0"/>
              <a:t> current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</a:t>
            </a:r>
            <a:r>
              <a:rPr lang="en-US" dirty="0" err="1"/>
              <a:t>utilizand</a:t>
            </a:r>
            <a:r>
              <a:rPr lang="en-US" dirty="0"/>
              <a:t> id-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blocului</a:t>
            </a:r>
            <a:r>
              <a:rPr lang="en-US" dirty="0"/>
              <a:t>, data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hash-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blocului</a:t>
            </a:r>
            <a:r>
              <a:rPr lang="en-US" dirty="0"/>
              <a:t> precedent.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0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Imutabilitatea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proprietate</a:t>
            </a:r>
            <a:r>
              <a:rPr lang="en-US" dirty="0"/>
              <a:t> a </a:t>
            </a:r>
            <a:r>
              <a:rPr lang="en-US" dirty="0" err="1"/>
              <a:t>lantului</a:t>
            </a:r>
            <a:r>
              <a:rPr lang="en-US" dirty="0"/>
              <a:t> de </a:t>
            </a:r>
            <a:r>
              <a:rPr lang="en-US" dirty="0" err="1"/>
              <a:t>blocuri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imposibilitatea</a:t>
            </a:r>
            <a:r>
              <a:rPr lang="en-US" dirty="0"/>
              <a:t> </a:t>
            </a:r>
            <a:r>
              <a:rPr lang="en-US" dirty="0" err="1"/>
              <a:t>modificarii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dirty="0" err="1"/>
              <a:t>exemplul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transmise</a:t>
            </a:r>
            <a:r>
              <a:rPr lang="en-US" dirty="0"/>
              <a:t> de </a:t>
            </a:r>
            <a:r>
              <a:rPr lang="en-US" dirty="0" err="1"/>
              <a:t>blocul</a:t>
            </a:r>
            <a:r>
              <a:rPr lang="en-US" dirty="0"/>
              <a:t> 1,hash-ul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modificat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 o </a:t>
            </a:r>
            <a:r>
              <a:rPr lang="en-US" dirty="0" err="1"/>
              <a:t>reactie</a:t>
            </a:r>
            <a:r>
              <a:rPr lang="en-US" dirty="0"/>
              <a:t> in </a:t>
            </a:r>
            <a:r>
              <a:rPr lang="en-US" dirty="0" err="1"/>
              <a:t>lant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invalidate.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 concept </a:t>
            </a:r>
            <a:r>
              <a:rPr lang="en-US" dirty="0" err="1"/>
              <a:t>utilizat</a:t>
            </a:r>
            <a:r>
              <a:rPr lang="en-US" dirty="0"/>
              <a:t> din </a:t>
            </a:r>
            <a:r>
              <a:rPr lang="en-US" dirty="0" err="1"/>
              <a:t>Bticoin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portofelul</a:t>
            </a:r>
            <a:r>
              <a:rPr lang="en-US" dirty="0"/>
              <a:t> virtual </a:t>
            </a:r>
            <a:r>
              <a:rPr lang="en-US" dirty="0" err="1"/>
              <a:t>ce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de </a:t>
            </a:r>
            <a:r>
              <a:rPr lang="en-US" dirty="0" err="1"/>
              <a:t>vot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apartine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votantului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candidatului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stoca</a:t>
            </a:r>
            <a:r>
              <a:rPr lang="en-US" dirty="0"/>
              <a:t> </a:t>
            </a:r>
            <a:r>
              <a:rPr lang="en-US" dirty="0" err="1"/>
              <a:t>voturi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en-US" dirty="0"/>
              <a:t> din id,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publica</a:t>
            </a:r>
            <a:r>
              <a:rPr lang="en-US" dirty="0"/>
              <a:t>, </a:t>
            </a:r>
            <a:r>
              <a:rPr lang="en-US" dirty="0" err="1"/>
              <a:t>cheie</a:t>
            </a:r>
            <a:r>
              <a:rPr lang="en-US" dirty="0"/>
              <a:t> private,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tranzactii</a:t>
            </a:r>
            <a:r>
              <a:rPr lang="en-US" dirty="0"/>
              <a:t> </a:t>
            </a:r>
            <a:r>
              <a:rPr lang="en-US" dirty="0" err="1"/>
              <a:t>detinute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de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voturi</a:t>
            </a:r>
            <a:r>
              <a:rPr lang="en-US" dirty="0"/>
              <a:t> </a:t>
            </a:r>
            <a:r>
              <a:rPr lang="en-US" dirty="0" err="1"/>
              <a:t>detinute</a:t>
            </a:r>
            <a:endParaRPr lang="en-US" dirty="0"/>
          </a:p>
          <a:p>
            <a:endParaRPr lang="ro-RO" dirty="0"/>
          </a:p>
          <a:p>
            <a:r>
              <a:rPr lang="ro-RO" dirty="0"/>
              <a:t>Tranzact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entitate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stoca</a:t>
            </a:r>
            <a:r>
              <a:rPr lang="en-US" dirty="0"/>
              <a:t> transferal de </a:t>
            </a:r>
            <a:r>
              <a:rPr lang="en-US" dirty="0" err="1"/>
              <a:t>voturi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votant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candidat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alcatuita</a:t>
            </a:r>
            <a:r>
              <a:rPr lang="en-US" dirty="0"/>
              <a:t> din Id,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publica</a:t>
            </a:r>
            <a:r>
              <a:rPr lang="en-US" dirty="0"/>
              <a:t> </a:t>
            </a:r>
            <a:r>
              <a:rPr lang="en-US" dirty="0" err="1"/>
              <a:t>votant</a:t>
            </a:r>
            <a:r>
              <a:rPr lang="en-US" dirty="0"/>
              <a:t>,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publica</a:t>
            </a:r>
            <a:r>
              <a:rPr lang="en-US" dirty="0"/>
              <a:t> </a:t>
            </a:r>
            <a:r>
              <a:rPr lang="en-US" dirty="0" err="1"/>
              <a:t>candidat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semnatura</a:t>
            </a:r>
            <a:r>
              <a:rPr lang="en-US" dirty="0"/>
              <a:t> </a:t>
            </a:r>
            <a:r>
              <a:rPr lang="en-US" dirty="0" err="1"/>
              <a:t>digitala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tranzactii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 cu success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semnatura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valida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votantul</a:t>
            </a:r>
            <a:r>
              <a:rPr lang="en-US" dirty="0"/>
              <a:t> are </a:t>
            </a:r>
            <a:r>
              <a:rPr lang="en-US" dirty="0" err="1"/>
              <a:t>destule</a:t>
            </a:r>
            <a:r>
              <a:rPr lang="en-US" dirty="0"/>
              <a:t> </a:t>
            </a:r>
            <a:r>
              <a:rPr lang="en-US" dirty="0" err="1"/>
              <a:t>voturi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candidatului</a:t>
            </a:r>
            <a:r>
              <a:rPr lang="en-US" dirty="0"/>
              <a:t> </a:t>
            </a:r>
            <a:r>
              <a:rPr lang="en-US" dirty="0" err="1"/>
              <a:t>candidatea</a:t>
            </a:r>
            <a:r>
              <a:rPr lang="en-US" dirty="0"/>
              <a:t> </a:t>
            </a:r>
            <a:r>
              <a:rPr lang="en-US" dirty="0" err="1"/>
              <a:t>dorita</a:t>
            </a:r>
            <a:r>
              <a:rPr lang="en-US" dirty="0"/>
              <a:t>.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9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Istoricul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de </a:t>
            </a:r>
            <a:r>
              <a:rPr lang="en-US" dirty="0" err="1"/>
              <a:t>vot</a:t>
            </a:r>
            <a:r>
              <a:rPr lang="en-US" dirty="0"/>
              <a:t> m-a </a:t>
            </a:r>
            <a:r>
              <a:rPr lang="en-US" dirty="0" err="1"/>
              <a:t>determinat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</a:t>
            </a:r>
            <a:r>
              <a:rPr lang="en-US" dirty="0"/>
              <a:t> o </a:t>
            </a:r>
            <a:r>
              <a:rPr lang="en-US" dirty="0" err="1"/>
              <a:t>versiune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vulnerabilitati</a:t>
            </a:r>
            <a:r>
              <a:rPr lang="en-US" dirty="0"/>
              <a:t>, </a:t>
            </a:r>
            <a:r>
              <a:rPr lang="en-US" dirty="0" err="1"/>
              <a:t>urmarind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nevoile</a:t>
            </a:r>
            <a:r>
              <a:rPr lang="en-US" dirty="0"/>
              <a:t> </a:t>
            </a:r>
            <a:r>
              <a:rPr lang="en-US" dirty="0" err="1"/>
              <a:t>curente</a:t>
            </a:r>
            <a:r>
              <a:rPr lang="en-US" dirty="0"/>
              <a:t> ale </a:t>
            </a:r>
            <a:r>
              <a:rPr lang="en-US" dirty="0" err="1"/>
              <a:t>votantilor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candidatilor</a:t>
            </a:r>
            <a:r>
              <a:rPr lang="en-US" dirty="0"/>
              <a:t>. </a:t>
            </a:r>
          </a:p>
          <a:p>
            <a:r>
              <a:rPr lang="en-US" dirty="0" err="1"/>
              <a:t>Astfel</a:t>
            </a:r>
            <a:r>
              <a:rPr lang="en-US" dirty="0"/>
              <a:t> am </a:t>
            </a:r>
            <a:r>
              <a:rPr lang="en-US" dirty="0" err="1"/>
              <a:t>creeat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a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votare</a:t>
            </a:r>
            <a:r>
              <a:rPr lang="en-US" dirty="0"/>
              <a:t> </a:t>
            </a:r>
            <a:r>
              <a:rPr lang="en-US" dirty="0" err="1"/>
              <a:t>bazata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Blockchain care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siguranta</a:t>
            </a:r>
            <a:r>
              <a:rPr lang="en-US" dirty="0"/>
              <a:t>, </a:t>
            </a:r>
            <a:r>
              <a:rPr lang="en-US" dirty="0" err="1"/>
              <a:t>incredere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anonimitate</a:t>
            </a:r>
            <a:r>
              <a:rPr lang="en-US" dirty="0"/>
              <a:t>. </a:t>
            </a: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7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a </a:t>
            </a:r>
            <a:r>
              <a:rPr lang="en-US" dirty="0" err="1"/>
              <a:t>vulnerabilitatilor</a:t>
            </a:r>
            <a:r>
              <a:rPr lang="en-US" dirty="0"/>
              <a:t> </a:t>
            </a:r>
            <a:r>
              <a:rPr lang="en-US" dirty="0" err="1"/>
              <a:t>aduse</a:t>
            </a:r>
            <a:r>
              <a:rPr lang="en-US" dirty="0"/>
              <a:t> de un system </a:t>
            </a:r>
            <a:r>
              <a:rPr lang="en-US" dirty="0" err="1"/>
              <a:t>obisnuit</a:t>
            </a:r>
            <a:r>
              <a:rPr lang="en-US" dirty="0"/>
              <a:t> de </a:t>
            </a:r>
            <a:r>
              <a:rPr lang="en-US" dirty="0" err="1"/>
              <a:t>vot</a:t>
            </a:r>
            <a:r>
              <a:rPr lang="en-US" dirty="0"/>
              <a:t> precum :  </a:t>
            </a:r>
            <a:r>
              <a:rPr lang="en-US" dirty="0" err="1"/>
              <a:t>implicarea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 </a:t>
            </a:r>
            <a:r>
              <a:rPr lang="en-US" dirty="0" err="1"/>
              <a:t>terte</a:t>
            </a:r>
            <a:r>
              <a:rPr lang="en-US" dirty="0"/>
              <a:t> in </a:t>
            </a:r>
            <a:r>
              <a:rPr lang="en-US" dirty="0" err="1"/>
              <a:t>proces</a:t>
            </a:r>
            <a:r>
              <a:rPr lang="en-US" dirty="0"/>
              <a:t>, </a:t>
            </a:r>
            <a:r>
              <a:rPr lang="en-US" dirty="0" err="1"/>
              <a:t>evidenta</a:t>
            </a:r>
            <a:r>
              <a:rPr lang="en-US" dirty="0"/>
              <a:t> </a:t>
            </a:r>
            <a:r>
              <a:rPr lang="en-US" dirty="0" err="1"/>
              <a:t>voturilor</a:t>
            </a:r>
            <a:r>
              <a:rPr lang="en-US" dirty="0"/>
              <a:t> </a:t>
            </a:r>
            <a:r>
              <a:rPr lang="en-US" dirty="0" err="1"/>
              <a:t>tinuta</a:t>
            </a:r>
            <a:r>
              <a:rPr lang="en-US" dirty="0"/>
              <a:t> </a:t>
            </a:r>
            <a:r>
              <a:rPr lang="en-US" dirty="0" err="1"/>
              <a:t>secreta</a:t>
            </a:r>
            <a:r>
              <a:rPr lang="en-US" dirty="0"/>
              <a:t>, </a:t>
            </a:r>
            <a:r>
              <a:rPr lang="en-US" dirty="0" err="1"/>
              <a:t>incertitudine</a:t>
            </a:r>
            <a:r>
              <a:rPr lang="en-US" dirty="0"/>
              <a:t> in </a:t>
            </a:r>
            <a:r>
              <a:rPr lang="en-US" dirty="0" err="1"/>
              <a:t>privinta</a:t>
            </a:r>
            <a:r>
              <a:rPr lang="en-US" dirty="0"/>
              <a:t> </a:t>
            </a:r>
            <a:r>
              <a:rPr lang="en-US" dirty="0" err="1"/>
              <a:t>votantului</a:t>
            </a:r>
            <a:r>
              <a:rPr lang="en-US" dirty="0"/>
              <a:t>, </a:t>
            </a:r>
            <a:r>
              <a:rPr lang="en-US" dirty="0" err="1"/>
              <a:t>imposibilitatea</a:t>
            </a:r>
            <a:r>
              <a:rPr lang="en-US" dirty="0"/>
              <a:t> </a:t>
            </a:r>
            <a:r>
              <a:rPr lang="en-US" dirty="0" err="1"/>
              <a:t>verificarii</a:t>
            </a:r>
            <a:r>
              <a:rPr lang="en-US" dirty="0"/>
              <a:t> </a:t>
            </a:r>
            <a:r>
              <a:rPr lang="en-US" dirty="0" err="1"/>
              <a:t>statutului</a:t>
            </a:r>
            <a:r>
              <a:rPr lang="en-US" dirty="0"/>
              <a:t> </a:t>
            </a:r>
            <a:r>
              <a:rPr lang="en-US" dirty="0" err="1"/>
              <a:t>voturior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parcurs</a:t>
            </a:r>
            <a:r>
              <a:rPr lang="en-US" dirty="0"/>
              <a:t>,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</a:t>
            </a:r>
            <a:r>
              <a:rPr lang="en-US" dirty="0" err="1"/>
              <a:t>masina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creeat</a:t>
            </a:r>
            <a:r>
              <a:rPr lang="en-US" dirty="0"/>
              <a:t> de mine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Blockchain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acoperi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vulnerabilitati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: </a:t>
            </a:r>
            <a:r>
              <a:rPr lang="en-US" dirty="0" err="1"/>
              <a:t>imutabiitatea</a:t>
            </a:r>
            <a:r>
              <a:rPr lang="en-US" dirty="0"/>
              <a:t> </a:t>
            </a:r>
            <a:r>
              <a:rPr lang="en-US" dirty="0" err="1"/>
              <a:t>blocurilor</a:t>
            </a:r>
            <a:r>
              <a:rPr lang="en-US" dirty="0"/>
              <a:t>, a </a:t>
            </a:r>
            <a:r>
              <a:rPr lang="en-US" dirty="0" err="1"/>
              <a:t>tranzactiilor</a:t>
            </a:r>
            <a:r>
              <a:rPr lang="en-US" dirty="0"/>
              <a:t> </a:t>
            </a:r>
            <a:r>
              <a:rPr lang="en-US" dirty="0" err="1"/>
              <a:t>semnate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in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cronologica</a:t>
            </a:r>
            <a:r>
              <a:rPr lang="en-US" dirty="0"/>
              <a:t>, a </a:t>
            </a:r>
            <a:r>
              <a:rPr lang="en-US" dirty="0" err="1"/>
              <a:t>portofelelor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ownershipului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(</a:t>
            </a:r>
            <a:r>
              <a:rPr lang="en-US" dirty="0" err="1"/>
              <a:t>expeditorul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votantul</a:t>
            </a:r>
            <a:r>
              <a:rPr lang="en-US" dirty="0"/>
              <a:t>, </a:t>
            </a:r>
            <a:r>
              <a:rPr lang="en-US" dirty="0" err="1"/>
              <a:t>tranzactia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initiata</a:t>
            </a:r>
            <a:r>
              <a:rPr lang="en-US" dirty="0"/>
              <a:t> de el, </a:t>
            </a:r>
            <a:r>
              <a:rPr lang="en-US" dirty="0" err="1"/>
              <a:t>destinataul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candidatul</a:t>
            </a:r>
            <a:r>
              <a:rPr lang="en-US" dirty="0"/>
              <a:t>, </a:t>
            </a:r>
            <a:r>
              <a:rPr lang="en-US" dirty="0" err="1"/>
              <a:t>voturile</a:t>
            </a:r>
            <a:r>
              <a:rPr lang="en-US" dirty="0"/>
              <a:t> din </a:t>
            </a:r>
            <a:r>
              <a:rPr lang="en-US" dirty="0" err="1"/>
              <a:t>tranzactie</a:t>
            </a:r>
            <a:r>
              <a:rPr lang="en-US" dirty="0"/>
              <a:t> ii </a:t>
            </a:r>
            <a:r>
              <a:rPr lang="en-US" dirty="0" err="1"/>
              <a:t>apartin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3E97-54C8-45F6-B829-DE366A8A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2DA73-7434-42EE-BE59-9ECEFA2C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B41ED-EC63-4A74-B939-E2C041A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833F-85AA-432B-AABC-D5869C4B0E2A}" type="datetime1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D829-ED48-42CF-A177-CFC9EF86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E57F-3725-44E4-9551-FC61424C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9525-3B05-45E1-BA9B-6DE930FE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1CD1A-A101-4703-BB72-A581D5EA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2E56-C62B-40A8-900D-4D871540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CAB4-E162-4FA0-AE30-148265E0E3D4}" type="datetime1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46A6-CC7A-4DB8-A2BF-F6F3E2F2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64F-31FB-4E23-8013-7739BC3D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56D51-80BC-4FF5-91F5-C08ECF358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BE029-9156-4432-AC4D-4BA2AE97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2E92-C410-4DBE-9852-978217E7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9D41-63A9-4EDD-AFD5-CFE6BD470C11}" type="datetime1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F4CF1-9BCD-497D-B4B7-61A51367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24BA-4258-4FA8-8383-C3E587AA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AECD-D8C1-4AF2-A021-1DBCD5E1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A9D2-7091-4E58-AD3B-5F0BBB76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CA6B4-F441-4CBD-BD5A-F661AAA8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2B86-9547-4D68-8AAC-8C1FAE674DBF}" type="datetime1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139C-5C30-4085-B9C8-C1B28090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D20F-D524-4CEC-A3F2-BB19632B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0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284B-DAA6-45A6-B570-385C9B04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FC28-AB41-45DD-8F25-73300DB23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EA44-8242-414A-8BAB-9CF5D578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D7A8-2014-4729-9B2B-3F39AFF855A6}" type="datetime1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9CBF-8FFA-452F-866B-DF99A2A1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0D54F-342B-47F7-BC58-140005D4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53A8-D52C-46D1-B316-CBB16D36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BB08-83EC-4278-87AA-8DDE270DC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29A86-B061-4CB3-BEB1-49D34715B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0360-89B0-49C2-93E6-B0478FD2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2D31-8521-4E95-AE9E-04DC9A39A454}" type="datetime1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646D8-51E6-4702-8EEE-56D58EF7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765DF-E3F1-4061-95D6-EA3F5C27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6C16-4EDC-41EC-8D64-566BCEC4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38A06-D53F-494E-86B7-B2E09E2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1FF3A-5A14-44A8-98C4-C924EAC6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1A173-0FB6-4DF1-ADDA-3F01FB8A9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59FC5-4DCF-4573-8F45-EB193CB24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46F99-BE6A-4F03-AEB3-2623E369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A83-91BD-499A-BAC9-2293B36CD7A0}" type="datetime1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3D9DB-289A-487C-BE29-E74FD768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D2B5A-7404-4974-A8FF-FB0696F6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E793-4065-41A1-BE97-FF3283A1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E9CAD-D54D-4210-BBF2-05F6FAA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5A1-D33C-4583-9155-90F16DB0622A}" type="datetime1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D4FEB-CF07-4A83-AA47-4EB1FB04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175BE-748E-4393-AFB9-EF1687F1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6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66D07-2AEA-4563-946C-BA6892BB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A5CB-56DF-48CD-BA8E-C30A89C18535}" type="datetime1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C1D21-1967-447B-AD31-50E137F7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A1CD5-5594-4B73-AFD7-A55ABA7A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4C6F-01F5-45DB-971C-294F122E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6AF0-62A3-4F6B-A882-7B5ED0D1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E794-49FD-4CA3-819A-636328C02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7583D-AACE-48BF-AE14-25E733BD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6603-2D9E-4DD6-BC62-7E42C722F331}" type="datetime1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B9A3D-578F-4097-A84E-7B08C38D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8C48-7944-41D8-9858-B90FC700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F1A4-B017-46D7-99DD-EC55977D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2DAA8-8FA4-4425-A019-1F61182F5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C7796-A747-442B-BC76-F650A66B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D49A-C921-4DB2-88EF-A288371D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AEA7-174B-4E2B-8345-B4E2A47539F6}" type="datetime1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69099-2C9B-4325-A8FC-716525F8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00C6-D75F-45C7-9F89-ABD4B201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E7B3B-0B7F-4DF3-BDF8-9A5DE601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3F8E7-94E3-43BF-9C1A-18F357B1B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35F77-FE90-4446-8B35-E567110C7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1055-10E8-4C42-A46A-776977334C3E}" type="datetime1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9E00-70A1-4AE6-9A6B-70C69FD81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5CB-DA81-4812-8B61-348CB9609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D14290-602F-4196-BA7C-97C1CC1D6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5570" y="4583550"/>
            <a:ext cx="9144000" cy="165576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b="1" dirty="0">
                <a:ln/>
              </a:rPr>
              <a:t>Elena-</a:t>
            </a:r>
            <a:r>
              <a:rPr lang="en-US" b="1" dirty="0" err="1">
                <a:ln/>
              </a:rPr>
              <a:t>Andreea</a:t>
            </a:r>
            <a:r>
              <a:rPr lang="en-US" b="1" dirty="0">
                <a:ln/>
              </a:rPr>
              <a:t> Hardon</a:t>
            </a:r>
          </a:p>
          <a:p>
            <a:pPr algn="r"/>
            <a:r>
              <a:rPr lang="en-US" b="1" dirty="0" err="1">
                <a:ln/>
              </a:rPr>
              <a:t>Profesor</a:t>
            </a:r>
            <a:r>
              <a:rPr lang="en-US" b="1" dirty="0">
                <a:ln/>
              </a:rPr>
              <a:t> </a:t>
            </a:r>
            <a:r>
              <a:rPr lang="en-US" b="1" dirty="0" err="1">
                <a:ln/>
              </a:rPr>
              <a:t>coordonator</a:t>
            </a:r>
            <a:r>
              <a:rPr lang="en-US" b="1" dirty="0">
                <a:ln/>
              </a:rPr>
              <a:t>: Conf. Dr. Adrian </a:t>
            </a:r>
            <a:r>
              <a:rPr lang="en-US" b="1" dirty="0" err="1">
                <a:ln/>
              </a:rPr>
              <a:t>Iftene</a:t>
            </a:r>
            <a:endParaRPr lang="en-US" b="1" dirty="0">
              <a:ln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AC59D-1971-42D5-BB51-28A061509C2C}"/>
              </a:ext>
            </a:extLst>
          </p:cNvPr>
          <p:cNvSpPr/>
          <p:nvPr/>
        </p:nvSpPr>
        <p:spPr>
          <a:xfrm>
            <a:off x="1157872" y="1999669"/>
            <a:ext cx="10142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Blockchain usage in secured voting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C73841-5A4E-418D-A83C-ADD6F202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8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D202D3B-E272-4346-991E-7DBCE0AF7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0558"/>
            <a:ext cx="12192000" cy="35189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0115BC-55D7-43D2-9AEB-B8CBA2BF1AA8}"/>
              </a:ext>
            </a:extLst>
          </p:cNvPr>
          <p:cNvSpPr/>
          <p:nvPr/>
        </p:nvSpPr>
        <p:spPr>
          <a:xfrm>
            <a:off x="3934222" y="461639"/>
            <a:ext cx="432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o-RO" sz="5400" b="1" cap="none" spc="0" dirty="0">
                <a:ln/>
                <a:solidFill>
                  <a:schemeClr val="accent4"/>
                </a:solidFill>
                <a:effectLst/>
              </a:rPr>
              <a:t>Flow-ul votării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458578AE-DE17-4C92-B6D7-A20DF02289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67" b="1324"/>
          <a:stretch/>
        </p:blipFill>
        <p:spPr>
          <a:xfrm>
            <a:off x="2232602" y="2861360"/>
            <a:ext cx="1004374" cy="992644"/>
          </a:xfrm>
          <a:prstGeom prst="flowChartConnector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674684-3ED1-42B6-94DA-1AB1F9A5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6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F6B34-99F5-4728-9C7D-CB301241F523}"/>
              </a:ext>
            </a:extLst>
          </p:cNvPr>
          <p:cNvSpPr/>
          <p:nvPr/>
        </p:nvSpPr>
        <p:spPr>
          <a:xfrm>
            <a:off x="4206861" y="277401"/>
            <a:ext cx="3778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o-RO" sz="5400" b="1" cap="none" spc="0" dirty="0">
                <a:ln/>
                <a:solidFill>
                  <a:schemeClr val="accent4"/>
                </a:solidFill>
                <a:effectLst/>
              </a:rPr>
              <a:t>Imbunătățiri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A6147-F05A-426E-8C0A-E5DF80D8D4B1}"/>
              </a:ext>
            </a:extLst>
          </p:cNvPr>
          <p:cNvSpPr txBox="1"/>
          <p:nvPr/>
        </p:nvSpPr>
        <p:spPr>
          <a:xfrm>
            <a:off x="1020932" y="1722268"/>
            <a:ext cx="10422385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administrative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mediu</a:t>
            </a:r>
            <a:r>
              <a:rPr lang="en-US" dirty="0"/>
              <a:t> Blockchain</a:t>
            </a:r>
            <a:endParaRPr lang="ro-RO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ro-RO" dirty="0"/>
              <a:t>Crearea unui consens precum Proof of Work </a:t>
            </a:r>
            <a:endParaRPr lang="en-US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ro-RO" dirty="0"/>
              <a:t>Adăugarea de funcționalități noi în interfață </a:t>
            </a:r>
            <a:r>
              <a:rPr lang="en-US" dirty="0"/>
              <a:t>(</a:t>
            </a:r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scanare</a:t>
            </a:r>
            <a:r>
              <a:rPr lang="en-US" dirty="0"/>
              <a:t> </a:t>
            </a:r>
            <a:r>
              <a:rPr lang="en-US" dirty="0" err="1"/>
              <a:t>buletin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0EE5-CFB3-458C-9362-C29A990A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7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B4E2C8-51BE-4306-8B02-D308FA06507F}"/>
              </a:ext>
            </a:extLst>
          </p:cNvPr>
          <p:cNvSpPr/>
          <p:nvPr/>
        </p:nvSpPr>
        <p:spPr>
          <a:xfrm>
            <a:off x="4460776" y="392812"/>
            <a:ext cx="3270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o-RO" sz="5400" b="1" cap="none" spc="0" dirty="0">
                <a:ln/>
                <a:solidFill>
                  <a:schemeClr val="accent4"/>
                </a:solidFill>
                <a:effectLst/>
              </a:rPr>
              <a:t>Contribuții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C7D94-74EE-4430-91DA-E5B4A46786C6}"/>
              </a:ext>
            </a:extLst>
          </p:cNvPr>
          <p:cNvSpPr txBox="1"/>
          <p:nvPr/>
        </p:nvSpPr>
        <p:spPr>
          <a:xfrm>
            <a:off x="559294" y="1393794"/>
            <a:ext cx="11185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/>
              <a:t>Research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documentare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Blockchain </a:t>
            </a:r>
            <a:r>
              <a:rPr lang="en-US" dirty="0" err="1"/>
              <a:t>si</a:t>
            </a:r>
            <a:r>
              <a:rPr lang="en-US" dirty="0"/>
              <a:t> Bitcoin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/>
              <a:t>Research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vot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utilizand</a:t>
            </a:r>
            <a:r>
              <a:rPr lang="en-US" dirty="0"/>
              <a:t> Blockchain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/>
              <a:t>Design-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modalitati</a:t>
            </a:r>
            <a:r>
              <a:rPr lang="en-US" dirty="0"/>
              <a:t> de </a:t>
            </a:r>
            <a:r>
              <a:rPr lang="en-US" dirty="0" err="1"/>
              <a:t>vot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Blockchain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Cripto</a:t>
            </a:r>
            <a:r>
              <a:rPr lang="en-US" dirty="0"/>
              <a:t> Wallets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ro-RO" dirty="0"/>
              <a:t>Design-ul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ro-RO" dirty="0"/>
              <a:t>arhitecturii web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ro-RO" dirty="0"/>
              <a:t>Implementarea</a:t>
            </a:r>
            <a:r>
              <a:rPr lang="en-US" dirty="0"/>
              <a:t> “</a:t>
            </a:r>
            <a:r>
              <a:rPr lang="en-US" dirty="0" err="1"/>
              <a:t>portofelelor</a:t>
            </a:r>
            <a:r>
              <a:rPr lang="en-US" dirty="0"/>
              <a:t> de </a:t>
            </a:r>
            <a:r>
              <a:rPr lang="en-US" dirty="0" err="1"/>
              <a:t>vot</a:t>
            </a:r>
            <a:r>
              <a:rPr lang="en-US" dirty="0"/>
              <a:t>” </a:t>
            </a:r>
            <a:r>
              <a:rPr lang="en-US" dirty="0" err="1"/>
              <a:t>pentru</a:t>
            </a:r>
            <a:r>
              <a:rPr lang="en-US" dirty="0"/>
              <a:t> candida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votan</a:t>
            </a:r>
            <a:r>
              <a:rPr lang="ro-RO" dirty="0"/>
              <a:t>ț</a:t>
            </a:r>
            <a:r>
              <a:rPr lang="en-US" dirty="0" err="1"/>
              <a:t>i</a:t>
            </a:r>
            <a:endParaRPr lang="en-US" dirty="0"/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ro-RO" dirty="0"/>
              <a:t>Implementarea</a:t>
            </a:r>
            <a:r>
              <a:rPr lang="en-US" dirty="0"/>
              <a:t> </a:t>
            </a:r>
            <a:r>
              <a:rPr lang="en-US" dirty="0" err="1"/>
              <a:t>conceptului</a:t>
            </a:r>
            <a:r>
              <a:rPr lang="en-US" dirty="0"/>
              <a:t> de </a:t>
            </a:r>
            <a:r>
              <a:rPr lang="en-US" dirty="0" err="1"/>
              <a:t>tranzac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7ABE-76AB-451C-8A34-49B06D97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B2A4E9-62D2-4EBE-B2A2-811DF8F4212F}"/>
              </a:ext>
            </a:extLst>
          </p:cNvPr>
          <p:cNvSpPr/>
          <p:nvPr/>
        </p:nvSpPr>
        <p:spPr>
          <a:xfrm>
            <a:off x="4724470" y="321789"/>
            <a:ext cx="2743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o-RO" sz="5400" b="1" cap="none" spc="0" dirty="0">
                <a:ln/>
                <a:solidFill>
                  <a:schemeClr val="accent4"/>
                </a:solidFill>
                <a:effectLst/>
              </a:rPr>
              <a:t>Concluzii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8D043-2EA5-4C18-B399-F0296EE6FE5B}"/>
              </a:ext>
            </a:extLst>
          </p:cNvPr>
          <p:cNvSpPr txBox="1"/>
          <p:nvPr/>
        </p:nvSpPr>
        <p:spPr>
          <a:xfrm>
            <a:off x="621437" y="1438183"/>
            <a:ext cx="11097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ro-RO" dirty="0"/>
              <a:t>Portofele criptate </a:t>
            </a:r>
            <a:r>
              <a:rPr lang="en-US" dirty="0"/>
              <a:t>“</a:t>
            </a:r>
            <a:r>
              <a:rPr lang="en-US" dirty="0" err="1"/>
              <a:t>stocheaz</a:t>
            </a:r>
            <a:r>
              <a:rPr lang="ro-RO" dirty="0"/>
              <a:t>ă</a:t>
            </a:r>
            <a:r>
              <a:rPr lang="en-US" dirty="0"/>
              <a:t>” </a:t>
            </a:r>
            <a:r>
              <a:rPr lang="en-US" dirty="0" err="1"/>
              <a:t>voturi</a:t>
            </a:r>
            <a:endParaRPr lang="en-US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 err="1"/>
              <a:t>Anonimitatea</a:t>
            </a:r>
            <a:r>
              <a:rPr lang="en-US" dirty="0"/>
              <a:t> </a:t>
            </a:r>
            <a:r>
              <a:rPr lang="en-US" dirty="0" err="1"/>
              <a:t>votantului</a:t>
            </a:r>
            <a:r>
              <a:rPr lang="ro-RO" dirty="0"/>
              <a:t> este păstrată</a:t>
            </a:r>
            <a:endParaRPr lang="en-US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ro-RO" dirty="0"/>
              <a:t>Platforma este auditabila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candida</a:t>
            </a:r>
            <a:r>
              <a:rPr lang="ro-RO" dirty="0"/>
              <a:t>ț</a:t>
            </a:r>
            <a:r>
              <a:rPr lang="en-US" dirty="0"/>
              <a:t>ii v</a:t>
            </a:r>
            <a:r>
              <a:rPr lang="ro-RO" dirty="0"/>
              <a:t>ă</a:t>
            </a:r>
            <a:r>
              <a:rPr lang="en-US" dirty="0"/>
              <a:t>d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campaniei</a:t>
            </a:r>
            <a:r>
              <a:rPr lang="ro-RO" dirty="0"/>
              <a:t>)</a:t>
            </a:r>
            <a:endParaRPr lang="en-US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ro-RO" dirty="0"/>
              <a:t>ț</a:t>
            </a:r>
            <a:r>
              <a:rPr lang="en-US" dirty="0" err="1"/>
              <a:t>ului</a:t>
            </a:r>
            <a:r>
              <a:rPr lang="en-US" dirty="0"/>
              <a:t> de </a:t>
            </a:r>
            <a:r>
              <a:rPr lang="en-US" dirty="0" err="1"/>
              <a:t>blocuri</a:t>
            </a:r>
            <a:r>
              <a:rPr lang="en-US" dirty="0"/>
              <a:t> (</a:t>
            </a:r>
            <a:r>
              <a:rPr lang="en-US" dirty="0" err="1"/>
              <a:t>auditul</a:t>
            </a:r>
            <a:r>
              <a:rPr lang="en-US" dirty="0"/>
              <a:t>) </a:t>
            </a:r>
            <a:r>
              <a:rPr lang="ro-RO" dirty="0"/>
              <a:t>se poate face de oricine in orice moment</a:t>
            </a:r>
            <a:endParaRPr lang="en-US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ro-RO" dirty="0"/>
              <a:t>Siguranta oferita prin criptare, imutabilitate si stocare in ordine cronologica</a:t>
            </a:r>
            <a:endParaRPr lang="en-US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/>
              <a:t>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tehnologiei</a:t>
            </a:r>
            <a:r>
              <a:rPr lang="en-US" dirty="0"/>
              <a:t> Blockchain,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implementat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vot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satisface</a:t>
            </a:r>
            <a:r>
              <a:rPr lang="en-US" dirty="0"/>
              <a:t> </a:t>
            </a:r>
            <a:r>
              <a:rPr lang="en-US" dirty="0" err="1"/>
              <a:t>motivatia</a:t>
            </a:r>
            <a:endParaRPr lang="ro-RO" dirty="0"/>
          </a:p>
          <a:p>
            <a:pPr marL="342900" indent="-342900">
              <a:buAutoNum type="arabicPeriod"/>
            </a:pP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18643-9E27-42BD-A840-4FC5836F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2FF60-5C9E-4B5A-A53A-DBAC536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72ED-BB91-40C8-8939-4EE54728CC68}"/>
              </a:ext>
            </a:extLst>
          </p:cNvPr>
          <p:cNvSpPr/>
          <p:nvPr/>
        </p:nvSpPr>
        <p:spPr>
          <a:xfrm>
            <a:off x="5079537" y="2967335"/>
            <a:ext cx="2032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886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11DE-E6CB-4C32-BC40-F69AA1D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A18C-82EC-4C1B-BA5C-18901765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Motiva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Concepte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votare</a:t>
            </a:r>
            <a:r>
              <a:rPr lang="en-US" dirty="0"/>
              <a:t> – </a:t>
            </a:r>
            <a:r>
              <a:rPr lang="ro-RO" dirty="0"/>
              <a:t>istoric versus </a:t>
            </a:r>
            <a:r>
              <a:rPr lang="en-US" dirty="0" err="1"/>
              <a:t>cerin</a:t>
            </a:r>
            <a:r>
              <a:rPr lang="ro-RO" dirty="0"/>
              <a:t>ț</a:t>
            </a:r>
            <a:r>
              <a:rPr lang="en-US" dirty="0"/>
              <a:t>e </a:t>
            </a:r>
            <a:r>
              <a:rPr lang="en-US" dirty="0" err="1"/>
              <a:t>actuale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Flow-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ro-RO" dirty="0"/>
              <a:t>votării</a:t>
            </a:r>
          </a:p>
          <a:p>
            <a:pPr marL="514350" indent="-514350">
              <a:buAutoNum type="arabicPeriod"/>
            </a:pPr>
            <a:r>
              <a:rPr lang="ro-RO" dirty="0"/>
              <a:t>Imbunătățiri viitoare</a:t>
            </a:r>
          </a:p>
          <a:p>
            <a:pPr marL="514350" indent="-514350">
              <a:buAutoNum type="arabicPeriod"/>
            </a:pPr>
            <a:r>
              <a:rPr lang="ro-RO" dirty="0"/>
              <a:t>Contribuții</a:t>
            </a:r>
          </a:p>
          <a:p>
            <a:pPr marL="514350" indent="-514350">
              <a:buAutoNum type="arabicPeriod"/>
            </a:pPr>
            <a:r>
              <a:rPr lang="ro-RO" dirty="0"/>
              <a:t>Concluzie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B8315-2DCB-43A4-BD8F-4CAA1906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4502-FE31-4216-BE30-DC630579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563"/>
            <a:ext cx="10486938" cy="5539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“Este </a:t>
            </a:r>
            <a:r>
              <a:rPr lang="en-US" sz="3600" dirty="0" err="1"/>
              <a:t>suficient</a:t>
            </a:r>
            <a:r>
              <a:rPr lang="en-US" sz="3600" dirty="0"/>
              <a:t> ca </a:t>
            </a:r>
            <a:r>
              <a:rPr lang="en-US" sz="3600" dirty="0" err="1"/>
              <a:t>oamenii</a:t>
            </a:r>
            <a:r>
              <a:rPr lang="en-US" sz="3600" dirty="0"/>
              <a:t> </a:t>
            </a:r>
            <a:r>
              <a:rPr lang="en-US" sz="3600" dirty="0" err="1"/>
              <a:t>să</a:t>
            </a:r>
            <a:r>
              <a:rPr lang="en-US" sz="3600" dirty="0"/>
              <a:t> </a:t>
            </a:r>
            <a:r>
              <a:rPr lang="en-US" sz="3600" dirty="0" err="1"/>
              <a:t>știe</a:t>
            </a:r>
            <a:r>
              <a:rPr lang="en-US" sz="3600" dirty="0"/>
              <a:t> </a:t>
            </a:r>
            <a:r>
              <a:rPr lang="en-US" sz="3600" dirty="0" err="1"/>
              <a:t>că</a:t>
            </a:r>
            <a:r>
              <a:rPr lang="en-US" sz="3600" dirty="0"/>
              <a:t> au </a:t>
            </a:r>
            <a:r>
              <a:rPr lang="en-US" sz="3600" dirty="0" err="1"/>
              <a:t>fost</a:t>
            </a:r>
            <a:r>
              <a:rPr lang="en-US" sz="3600" dirty="0"/>
              <a:t> </a:t>
            </a:r>
            <a:r>
              <a:rPr lang="en-US" sz="3600" dirty="0" err="1"/>
              <a:t>alegeri</a:t>
            </a:r>
            <a:r>
              <a:rPr lang="en-US" sz="3600" dirty="0"/>
              <a:t>. </a:t>
            </a:r>
          </a:p>
          <a:p>
            <a:pPr marL="0" indent="0" algn="ctr">
              <a:buNone/>
            </a:pPr>
            <a:r>
              <a:rPr lang="en-US" sz="3600" dirty="0" err="1"/>
              <a:t>Cei</a:t>
            </a:r>
            <a:r>
              <a:rPr lang="en-US" sz="3600" dirty="0"/>
              <a:t> care au </a:t>
            </a:r>
            <a:r>
              <a:rPr lang="en-US" sz="3600" dirty="0" err="1"/>
              <a:t>votat</a:t>
            </a:r>
            <a:r>
              <a:rPr lang="en-US" sz="3600" dirty="0"/>
              <a:t> nu </a:t>
            </a:r>
            <a:r>
              <a:rPr lang="en-US" sz="3600" dirty="0" err="1"/>
              <a:t>decid</a:t>
            </a:r>
            <a:r>
              <a:rPr lang="en-US" sz="3600" dirty="0"/>
              <a:t> </a:t>
            </a:r>
            <a:r>
              <a:rPr lang="en-US" sz="3600" dirty="0" err="1"/>
              <a:t>nimic</a:t>
            </a:r>
            <a:r>
              <a:rPr lang="en-US" sz="3600" dirty="0"/>
              <a:t>. </a:t>
            </a:r>
          </a:p>
          <a:p>
            <a:pPr marL="0" indent="0" algn="ctr">
              <a:buNone/>
            </a:pPr>
            <a:r>
              <a:rPr lang="en-US" sz="3600" dirty="0" err="1"/>
              <a:t>Oamenii</a:t>
            </a:r>
            <a:r>
              <a:rPr lang="en-US" sz="3600" dirty="0"/>
              <a:t> care </a:t>
            </a:r>
            <a:r>
              <a:rPr lang="en-US" sz="3600" dirty="0" err="1"/>
              <a:t>numără</a:t>
            </a:r>
            <a:r>
              <a:rPr lang="en-US" sz="3600" dirty="0"/>
              <a:t> </a:t>
            </a:r>
            <a:r>
              <a:rPr lang="en-US" sz="3600" dirty="0" err="1"/>
              <a:t>voturile</a:t>
            </a:r>
            <a:r>
              <a:rPr lang="en-US" sz="3600" dirty="0"/>
              <a:t> </a:t>
            </a:r>
            <a:r>
              <a:rPr lang="en-US" sz="3600" dirty="0" err="1"/>
              <a:t>decid</a:t>
            </a:r>
            <a:r>
              <a:rPr lang="en-US" sz="3600" dirty="0"/>
              <a:t> </a:t>
            </a:r>
            <a:r>
              <a:rPr lang="en-US" sz="3600" dirty="0" err="1"/>
              <a:t>totul</a:t>
            </a:r>
            <a:r>
              <a:rPr lang="en-US" sz="3600" dirty="0"/>
              <a:t>. ”</a:t>
            </a:r>
            <a:endParaRPr lang="ro-RO" sz="3600" dirty="0"/>
          </a:p>
          <a:p>
            <a:pPr marL="0" indent="0" algn="ctr">
              <a:buNone/>
            </a:pPr>
            <a:r>
              <a:rPr lang="ro-RO" sz="3600" dirty="0"/>
              <a:t>						Joseph Stalin</a:t>
            </a:r>
            <a:endParaRPr lang="en-US" sz="3600" dirty="0"/>
          </a:p>
        </p:txBody>
      </p:sp>
      <p:pic>
        <p:nvPicPr>
          <p:cNvPr id="5" name="Graphic 4" descr="Team">
            <a:extLst>
              <a:ext uri="{FF2B5EF4-FFF2-40B4-BE49-F238E27FC236}">
                <a16:creationId xmlns:a16="http://schemas.microsoft.com/office/drawing/2014/main" id="{72935917-F0A8-43BF-AA6D-70CBDFBD2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3995" y="4143651"/>
            <a:ext cx="2262327" cy="22623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236B6D-C784-447E-AA92-90A389E3F5A4}"/>
              </a:ext>
            </a:extLst>
          </p:cNvPr>
          <p:cNvSpPr/>
          <p:nvPr/>
        </p:nvSpPr>
        <p:spPr>
          <a:xfrm>
            <a:off x="4604504" y="552609"/>
            <a:ext cx="2982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o-RO" sz="5400" b="1" cap="none" spc="0" dirty="0">
                <a:ln/>
                <a:solidFill>
                  <a:schemeClr val="accent4"/>
                </a:solidFill>
                <a:effectLst/>
              </a:rPr>
              <a:t>Motivație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A2605-3D7F-49DD-94E3-B5E25721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8F51B1-29AC-4663-9838-B80CAD778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801424"/>
              </p:ext>
            </p:extLst>
          </p:nvPr>
        </p:nvGraphicFramePr>
        <p:xfrm>
          <a:off x="355106" y="363984"/>
          <a:ext cx="11487705" cy="609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DB545E7-B42A-40E0-8339-BE82C7E0C134}"/>
              </a:ext>
            </a:extLst>
          </p:cNvPr>
          <p:cNvSpPr/>
          <p:nvPr/>
        </p:nvSpPr>
        <p:spPr>
          <a:xfrm>
            <a:off x="426269" y="168649"/>
            <a:ext cx="2882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o-RO" sz="5400" b="1" cap="none" spc="0" dirty="0">
                <a:ln/>
                <a:solidFill>
                  <a:schemeClr val="accent4"/>
                </a:solidFill>
                <a:effectLst/>
              </a:rPr>
              <a:t>Concepte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7F87B-F93C-4A13-9BE4-C0A0AEE5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A2F624-6D3A-4C79-BC54-F858CF899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C16A2C-BA57-453F-A9AD-17C8A42026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A6A820-72FD-4E80-8E07-A40D539DDE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478388-BCB6-4113-97EF-AD2F321DB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22FFC0-9C5A-48F2-A0F9-5030DAEDF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6BAD40-9D1B-455A-9CC8-54B1D8ABF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7285DB-B5BD-4219-84AD-0A9F8B29A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C5B83E-D91B-4941-9921-195FDF3F6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D9926F-8496-4CD1-80A9-9A4187940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402FB9-D99F-4B02-B5DD-EC16AE077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F84DA9-D024-47A1-AB09-6A2E027A4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FF6FFC-56FC-4365-98AD-0F8733C35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AB6B8A-F161-488F-9E63-2239D78A4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B7F723-7511-4B52-B4AC-CCE71BDE7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541550"/>
              </p:ext>
            </p:extLst>
          </p:nvPr>
        </p:nvGraphicFramePr>
        <p:xfrm>
          <a:off x="363984" y="1020932"/>
          <a:ext cx="11416684" cy="5326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DE173C0-2696-4B0B-A922-F361C03B0578}"/>
              </a:ext>
            </a:extLst>
          </p:cNvPr>
          <p:cNvSpPr/>
          <p:nvPr/>
        </p:nvSpPr>
        <p:spPr>
          <a:xfrm>
            <a:off x="3691675" y="0"/>
            <a:ext cx="4761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o-RO" sz="5400" b="1" cap="none" spc="0" dirty="0">
                <a:ln/>
                <a:solidFill>
                  <a:schemeClr val="accent4"/>
                </a:solidFill>
                <a:effectLst/>
              </a:rPr>
              <a:t>Concepte – Bloc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EF7A8-33A3-4DCA-A9CF-2B0AA722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FBBC18-58F3-4064-8B07-85962EA09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614223"/>
              </p:ext>
            </p:extLst>
          </p:nvPr>
        </p:nvGraphicFramePr>
        <p:xfrm>
          <a:off x="204184" y="1835613"/>
          <a:ext cx="11783630" cy="361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C0B2EAC-6D8A-4D49-B769-FDEBA2C497ED}"/>
              </a:ext>
            </a:extLst>
          </p:cNvPr>
          <p:cNvSpPr/>
          <p:nvPr/>
        </p:nvSpPr>
        <p:spPr>
          <a:xfrm>
            <a:off x="2529673" y="153113"/>
            <a:ext cx="7132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o-RO" sz="5400" b="1" dirty="0">
                <a:solidFill>
                  <a:srgbClr val="FFC000"/>
                </a:solidFill>
              </a:rPr>
              <a:t>Concepte - Imutabilitate</a:t>
            </a:r>
            <a:endParaRPr lang="en-US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22F7E4-EA86-4B6A-AF95-AD8C707DD100}"/>
              </a:ext>
            </a:extLst>
          </p:cNvPr>
          <p:cNvGrpSpPr/>
          <p:nvPr/>
        </p:nvGrpSpPr>
        <p:grpSpPr>
          <a:xfrm>
            <a:off x="4523628" y="2704076"/>
            <a:ext cx="3144743" cy="2020125"/>
            <a:chOff x="0" y="0"/>
            <a:chExt cx="3541597" cy="2020125"/>
          </a:xfrm>
          <a:scene3d>
            <a:camera prst="orthographicFront"/>
            <a:lightRig rig="flat" dir="t"/>
          </a:scene3d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F05A6F-E6CE-4B49-965D-56F0228914FB}"/>
                </a:ext>
              </a:extLst>
            </p:cNvPr>
            <p:cNvSpPr/>
            <p:nvPr/>
          </p:nvSpPr>
          <p:spPr>
            <a:xfrm>
              <a:off x="0" y="0"/>
              <a:ext cx="3541597" cy="2020125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C4515A0F-FA83-4A68-BD4A-EF3433EEC1C3}"/>
                </a:ext>
              </a:extLst>
            </p:cNvPr>
            <p:cNvSpPr txBox="1"/>
            <p:nvPr/>
          </p:nvSpPr>
          <p:spPr>
            <a:xfrm>
              <a:off x="59167" y="59167"/>
              <a:ext cx="3423263" cy="190179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900" kern="1200" dirty="0"/>
                <a:t>Bloc 1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900" kern="1200" dirty="0"/>
                <a:t>Hash precedent: 123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900" kern="1200" dirty="0"/>
                <a:t>Hash curent: ??????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900" kern="1200" dirty="0"/>
                <a:t>Date Transmise: CDEF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o-RO" sz="1900" kern="1200" dirty="0"/>
                <a:t>Data </a:t>
              </a:r>
              <a:r>
                <a:rPr lang="en-US" sz="1900" kern="1200" dirty="0"/>
                <a:t>creării</a:t>
              </a:r>
              <a:r>
                <a:rPr lang="ro-RO" sz="1900" kern="1200" dirty="0"/>
                <a:t>: 02.05.2014</a:t>
              </a:r>
              <a:endParaRPr lang="en-US" sz="1900" kern="12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B354A-6DAE-4ED0-9DBD-152AE356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BF5F08-41F5-44A3-AF27-A061E67E8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ADF34B-DD86-43FB-86F0-A103A9916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72561A4-C443-41B8-A1BC-49FF50157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BBD6B8-1B22-4DDD-B928-E35D4706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94DD3B-4161-4D13-95D0-56D45D2CC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672561A4-C443-41B8-A1BC-49FF50157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672561A4-C443-41B8-A1BC-49FF50157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72561A4-C443-41B8-A1BC-49FF50157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CCBBD6B8-1B22-4DDD-B928-E35D4706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CCBBD6B8-1B22-4DDD-B928-E35D4706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graphicEl>
                                              <a:dgm id="{CCBBD6B8-1B22-4DDD-B928-E35D4706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CCBBD6B8-1B22-4DDD-B928-E35D4706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2894DD3B-4161-4D13-95D0-56D45D2CC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2894DD3B-4161-4D13-95D0-56D45D2CC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graphicEl>
                                              <a:dgm id="{2894DD3B-4161-4D13-95D0-56D45D2CC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2894DD3B-4161-4D13-95D0-56D45D2CC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Graphic spid="2" grpId="1" uiExpand="1">
        <p:bldSub>
          <a:bldDgm bld="one"/>
        </p:bldSub>
      </p:bldGraphic>
      <p:bldGraphic spid="2" grpId="2" uiExpand="1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Wallet">
            <a:extLst>
              <a:ext uri="{FF2B5EF4-FFF2-40B4-BE49-F238E27FC236}">
                <a16:creationId xmlns:a16="http://schemas.microsoft.com/office/drawing/2014/main" id="{F30FE94A-147F-44CF-820D-9861E5425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113" y="3061286"/>
            <a:ext cx="2880360" cy="2880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26216B-6572-443A-BDCF-912F36F25816}"/>
              </a:ext>
            </a:extLst>
          </p:cNvPr>
          <p:cNvSpPr txBox="1"/>
          <p:nvPr/>
        </p:nvSpPr>
        <p:spPr>
          <a:xfrm>
            <a:off x="4723130" y="5413091"/>
            <a:ext cx="2879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Tranzacție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012D1-6A7B-435F-83EC-0510232C0CA6}"/>
              </a:ext>
            </a:extLst>
          </p:cNvPr>
          <p:cNvSpPr txBox="1"/>
          <p:nvPr/>
        </p:nvSpPr>
        <p:spPr>
          <a:xfrm>
            <a:off x="8156029" y="5478549"/>
            <a:ext cx="35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Procesare tranzactie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F8029-1105-4188-BBF5-78E8D0C60559}"/>
              </a:ext>
            </a:extLst>
          </p:cNvPr>
          <p:cNvSpPr txBox="1"/>
          <p:nvPr/>
        </p:nvSpPr>
        <p:spPr>
          <a:xfrm>
            <a:off x="1063828" y="5478549"/>
            <a:ext cx="266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Portofel Virtual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14C2E-C853-4ED8-86E7-AE5CD03A3098}"/>
              </a:ext>
            </a:extLst>
          </p:cNvPr>
          <p:cNvSpPr txBox="1"/>
          <p:nvPr/>
        </p:nvSpPr>
        <p:spPr>
          <a:xfrm>
            <a:off x="5135374" y="1916143"/>
            <a:ext cx="20545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Id</a:t>
            </a:r>
          </a:p>
          <a:p>
            <a:endParaRPr lang="ro-RO" dirty="0"/>
          </a:p>
          <a:p>
            <a:r>
              <a:rPr lang="ro-RO" dirty="0"/>
              <a:t>Cheie publica </a:t>
            </a:r>
          </a:p>
          <a:p>
            <a:r>
              <a:rPr lang="ro-RO" dirty="0"/>
              <a:t>expeditor </a:t>
            </a:r>
          </a:p>
          <a:p>
            <a:endParaRPr lang="ro-RO" dirty="0"/>
          </a:p>
          <a:p>
            <a:r>
              <a:rPr lang="ro-RO" dirty="0"/>
              <a:t>Cheie publica destinatar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Num</a:t>
            </a:r>
            <a:r>
              <a:rPr lang="ro-RO" dirty="0"/>
              <a:t>ă</a:t>
            </a:r>
            <a:r>
              <a:rPr lang="en-US" dirty="0"/>
              <a:t>r de </a:t>
            </a:r>
            <a:r>
              <a:rPr lang="en-US" dirty="0" err="1"/>
              <a:t>voturi</a:t>
            </a:r>
            <a:endParaRPr lang="ro-RO" dirty="0"/>
          </a:p>
          <a:p>
            <a:endParaRPr lang="ro-RO" dirty="0"/>
          </a:p>
          <a:p>
            <a:r>
              <a:rPr lang="ro-RO" dirty="0"/>
              <a:t>Semnătura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ADF1A-2025-4EB8-8BBF-048452BFCF1E}"/>
              </a:ext>
            </a:extLst>
          </p:cNvPr>
          <p:cNvSpPr txBox="1"/>
          <p:nvPr/>
        </p:nvSpPr>
        <p:spPr>
          <a:xfrm>
            <a:off x="8273856" y="1694338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Semnatura valida?</a:t>
            </a:r>
          </a:p>
          <a:p>
            <a:pPr algn="ctr"/>
            <a:endParaRPr lang="ro-RO" dirty="0"/>
          </a:p>
          <a:p>
            <a:pPr algn="ctr"/>
            <a:endParaRPr lang="ro-RO" dirty="0"/>
          </a:p>
          <a:p>
            <a:pPr algn="ctr"/>
            <a:r>
              <a:rPr lang="ro-RO" dirty="0"/>
              <a:t>Voturi suficiente?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8FDA58-C08D-4036-9AEC-274810005EBC}"/>
              </a:ext>
            </a:extLst>
          </p:cNvPr>
          <p:cNvSpPr txBox="1"/>
          <p:nvPr/>
        </p:nvSpPr>
        <p:spPr>
          <a:xfrm>
            <a:off x="955298" y="1489683"/>
            <a:ext cx="2771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Id</a:t>
            </a:r>
          </a:p>
          <a:p>
            <a:pPr algn="ctr"/>
            <a:endParaRPr lang="ro-RO" dirty="0"/>
          </a:p>
          <a:p>
            <a:pPr algn="ctr"/>
            <a:r>
              <a:rPr lang="ro-RO" dirty="0"/>
              <a:t>Cheie publica</a:t>
            </a:r>
          </a:p>
          <a:p>
            <a:pPr algn="ctr"/>
            <a:endParaRPr lang="ro-RO" dirty="0"/>
          </a:p>
          <a:p>
            <a:pPr algn="ctr"/>
            <a:r>
              <a:rPr lang="ro-RO" dirty="0"/>
              <a:t>Cheie privata</a:t>
            </a:r>
          </a:p>
          <a:p>
            <a:pPr algn="ctr"/>
            <a:endParaRPr lang="ro-RO" dirty="0"/>
          </a:p>
          <a:p>
            <a:pPr algn="ctr"/>
            <a:r>
              <a:rPr lang="ro-RO" dirty="0"/>
              <a:t>Tranzactii detinute</a:t>
            </a:r>
            <a:endParaRPr lang="en-US" dirty="0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424E4DE3-47F6-4081-9F8C-DE9C6A72E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1554" y="2965576"/>
            <a:ext cx="2880360" cy="28803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07DFE-7013-439F-863B-7FB56E66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7</a:t>
            </a:fld>
            <a:endParaRPr lang="en-US"/>
          </a:p>
        </p:txBody>
      </p:sp>
      <p:pic>
        <p:nvPicPr>
          <p:cNvPr id="7" name="Graphic 6" descr="Paper">
            <a:extLst>
              <a:ext uri="{FF2B5EF4-FFF2-40B4-BE49-F238E27FC236}">
                <a16:creationId xmlns:a16="http://schemas.microsoft.com/office/drawing/2014/main" id="{A4C4CA9D-D170-4FA7-91F5-F1C445D9A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7129" y="831838"/>
            <a:ext cx="4558085" cy="48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B3038A-23A8-4515-9394-9542B5686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6136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lh3.googleusercontent.com/igOdJSM-ZqI9U9dJ3Xac9ZN0h74HIDK7kA0VKOu3_aeG9grFMl7ox7Ehjl9JeqMIHuLLhDNFT2gYwUtoswN3c5bPYlHB9YzkTLmc6vPRiNYSbi2slVAS_KSEXX9Ahk8ZV1fFb6C5-C4">
            <a:extLst>
              <a:ext uri="{FF2B5EF4-FFF2-40B4-BE49-F238E27FC236}">
                <a16:creationId xmlns:a16="http://schemas.microsoft.com/office/drawing/2014/main" id="{E2A3B6EB-03F1-4F23-A6DB-419BAF41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42" y="1836045"/>
            <a:ext cx="2416316" cy="246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FA954B-16B1-4D15-AE6E-5F8EA6D9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9F211C8-C686-4CF1-8F73-46C515B51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0761434"/>
              </p:ext>
            </p:extLst>
          </p:nvPr>
        </p:nvGraphicFramePr>
        <p:xfrm>
          <a:off x="142043" y="719666"/>
          <a:ext cx="11922709" cy="544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BA9AB-6240-42A7-9D85-2522F2F5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0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</TotalTime>
  <Words>1188</Words>
  <Application>Microsoft Office PowerPoint</Application>
  <PresentationFormat>Widescreen</PresentationFormat>
  <Paragraphs>192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usage in secured voting</dc:title>
  <dc:creator>Elena Hardon</dc:creator>
  <cp:lastModifiedBy>Elena Hardon</cp:lastModifiedBy>
  <cp:revision>65</cp:revision>
  <dcterms:created xsi:type="dcterms:W3CDTF">2018-06-27T18:26:03Z</dcterms:created>
  <dcterms:modified xsi:type="dcterms:W3CDTF">2018-07-02T17:28:25Z</dcterms:modified>
</cp:coreProperties>
</file>