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BBD9-FE72-416A-86F6-435F8B173A62}" type="datetimeFigureOut">
              <a:rPr lang="ru-RU" smtClean="0"/>
              <a:pPr/>
              <a:t>25.10.2017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7268-B235-4B04-9D73-89ACE42D6F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BBD9-FE72-416A-86F6-435F8B173A62}" type="datetimeFigureOut">
              <a:rPr lang="ru-RU" smtClean="0"/>
              <a:pPr/>
              <a:t>25.10.2017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7268-B235-4B04-9D73-89ACE42D6F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BBD9-FE72-416A-86F6-435F8B173A62}" type="datetimeFigureOut">
              <a:rPr lang="ru-RU" smtClean="0"/>
              <a:pPr/>
              <a:t>25.10.2017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7268-B235-4B04-9D73-89ACE42D6F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BBD9-FE72-416A-86F6-435F8B173A62}" type="datetimeFigureOut">
              <a:rPr lang="ru-RU" smtClean="0"/>
              <a:pPr/>
              <a:t>25.10.2017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7268-B235-4B04-9D73-89ACE42D6F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BBD9-FE72-416A-86F6-435F8B173A62}" type="datetimeFigureOut">
              <a:rPr lang="ru-RU" smtClean="0"/>
              <a:pPr/>
              <a:t>25.10.2017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7268-B235-4B04-9D73-89ACE42D6F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BBD9-FE72-416A-86F6-435F8B173A62}" type="datetimeFigureOut">
              <a:rPr lang="ru-RU" smtClean="0"/>
              <a:pPr/>
              <a:t>25.10.2017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7268-B235-4B04-9D73-89ACE42D6F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BBD9-FE72-416A-86F6-435F8B173A62}" type="datetimeFigureOut">
              <a:rPr lang="ru-RU" smtClean="0"/>
              <a:pPr/>
              <a:t>25.10.2017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7268-B235-4B04-9D73-89ACE42D6F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BBD9-FE72-416A-86F6-435F8B173A62}" type="datetimeFigureOut">
              <a:rPr lang="ru-RU" smtClean="0"/>
              <a:pPr/>
              <a:t>25.10.2017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7268-B235-4B04-9D73-89ACE42D6F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BBD9-FE72-416A-86F6-435F8B173A62}" type="datetimeFigureOut">
              <a:rPr lang="ru-RU" smtClean="0"/>
              <a:pPr/>
              <a:t>25.10.2017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7268-B235-4B04-9D73-89ACE42D6F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BBD9-FE72-416A-86F6-435F8B173A62}" type="datetimeFigureOut">
              <a:rPr lang="ru-RU" smtClean="0"/>
              <a:pPr/>
              <a:t>25.10.2017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7268-B235-4B04-9D73-89ACE42D6F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BBD9-FE72-416A-86F6-435F8B173A62}" type="datetimeFigureOut">
              <a:rPr lang="ru-RU" smtClean="0"/>
              <a:pPr/>
              <a:t>25.10.2017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7268-B235-4B04-9D73-89ACE42D6F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8BBD9-FE72-416A-86F6-435F8B173A62}" type="datetimeFigureOut">
              <a:rPr lang="ru-RU" smtClean="0"/>
              <a:pPr/>
              <a:t>25.10.2017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7268-B235-4B04-9D73-89ACE42D6FC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85984" y="1785926"/>
            <a:ext cx="4500562" cy="3286148"/>
          </a:xfrm>
          <a:prstGeom prst="rect">
            <a:avLst/>
          </a:prstGeom>
          <a:gradFill>
            <a:gsLst>
              <a:gs pos="3500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5984" y="1785926"/>
            <a:ext cx="4500594" cy="1643074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gency FB" pitchFamily="34" charset="0"/>
              </a:rPr>
              <a:t>CoAP</a:t>
            </a:r>
            <a:r>
              <a:rPr lang="en-US" sz="5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gency FB" pitchFamily="34" charset="0"/>
              </a:rPr>
              <a:t/>
            </a:r>
            <a:br>
              <a:rPr lang="en-US" sz="5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gency FB" pitchFamily="34" charset="0"/>
              </a:rPr>
            </a:br>
            <a:r>
              <a:rPr lang="en-US" sz="5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gency FB" pitchFamily="34" charset="0"/>
              </a:rPr>
              <a:t>(RFC 7252)</a:t>
            </a:r>
            <a:endParaRPr lang="ru-RU" sz="54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85984" y="4000504"/>
            <a:ext cx="4500594" cy="928694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Панкова Алена</a:t>
            </a:r>
          </a:p>
          <a:p>
            <a:r>
              <a:rPr lang="ru-RU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ФО-350005</a:t>
            </a:r>
            <a:endParaRPr lang="en-US" sz="2400" b="1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Форматы данных</a:t>
            </a:r>
            <a:endParaRPr lang="ru-RU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414" y="2000239"/>
            <a:ext cx="7643866" cy="3598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lvl="0" indent="-355600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CBOR</a:t>
            </a:r>
          </a:p>
          <a:p>
            <a:pPr marL="355600" lvl="0" indent="-355600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JSON</a:t>
            </a:r>
          </a:p>
          <a:p>
            <a:pPr marL="355600" lvl="0" indent="-355600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XML</a:t>
            </a:r>
            <a:endParaRPr lang="ru-RU" sz="4000" b="1" dirty="0" smtClean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Уровни протокола</a:t>
            </a:r>
            <a:endParaRPr lang="ru-RU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2000239"/>
            <a:ext cx="84296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Request</a:t>
            </a:r>
            <a:r>
              <a:rPr lang="ru-RU" sz="36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Responses</a:t>
            </a:r>
            <a:r>
              <a:rPr lang="ru-RU" sz="3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–управляет </a:t>
            </a:r>
            <a:r>
              <a:rPr lang="ru-RU" sz="3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ресурсами и </a:t>
            </a:r>
            <a:r>
              <a:rPr lang="ru-RU" sz="3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передачей</a:t>
            </a:r>
            <a:endParaRPr lang="en-US" sz="3600" dirty="0" smtClean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lnSpc>
                <a:spcPct val="150000"/>
              </a:lnSpc>
            </a:pPr>
            <a:endParaRPr lang="ru-RU" sz="3600" dirty="0" smtClean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Messages</a:t>
            </a:r>
            <a:r>
              <a:rPr lang="ru-RU" sz="3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организовывает обмен сообщений между конечными </a:t>
            </a:r>
            <a:r>
              <a:rPr lang="ru-RU" sz="3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точками</a:t>
            </a:r>
            <a:endParaRPr lang="ru-RU" sz="4000" b="1" dirty="0" smtClean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HTTP </a:t>
            </a:r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CoAP</a:t>
            </a:r>
            <a:endParaRPr lang="ru-RU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1714489"/>
            <a:ext cx="8286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ru-RU" sz="3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используется </a:t>
            </a:r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ru-RU" sz="3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требует подтверждение доставки</a:t>
            </a:r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73050" indent="-2730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UDP</a:t>
            </a:r>
            <a:r>
              <a:rPr lang="ru-RU" sz="3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используется </a:t>
            </a:r>
            <a:r>
              <a:rPr lang="en-US" sz="3600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CoAP</a:t>
            </a:r>
            <a:r>
              <a:rPr lang="ru-RU" sz="3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не требует подтверждения</a:t>
            </a:r>
            <a:endParaRPr lang="en-US" sz="3600" dirty="0" smtClean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73050" indent="-2730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REST</a:t>
            </a:r>
            <a:r>
              <a:rPr lang="ru-RU" sz="3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позволяет объединять </a:t>
            </a:r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HTTP </a:t>
            </a:r>
            <a:r>
              <a:rPr lang="ru-RU" sz="3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3600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CoAP</a:t>
            </a:r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помощи </a:t>
            </a:r>
            <a:r>
              <a:rPr lang="ru-RU" sz="3600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прокси</a:t>
            </a:r>
            <a:endParaRPr lang="ru-RU" sz="3600" dirty="0" smtClean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en-US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onfirmable</a:t>
            </a:r>
            <a:endParaRPr lang="ru-RU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2285991"/>
            <a:ext cx="75009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en-US" sz="40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onfirmable</a:t>
            </a: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smtClean="0"/>
              <a:t>– </a:t>
            </a:r>
            <a:r>
              <a:rPr lang="ru-RU" sz="40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40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одтверждение доставки данных</a:t>
            </a:r>
            <a:endParaRPr lang="ru-RU" sz="4000" dirty="0" smtClean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Пример работы</a:t>
            </a:r>
            <a:b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Поиск ресурсов</a:t>
            </a:r>
            <a:endParaRPr lang="ru-RU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 descr="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1928802"/>
            <a:ext cx="7072330" cy="45607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Пример работы</a:t>
            </a:r>
            <a:b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GET </a:t>
            </a:r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запрос</a:t>
            </a:r>
            <a:endParaRPr lang="ru-RU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 descr="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000240"/>
            <a:ext cx="7234794" cy="43577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Пример работы</a:t>
            </a:r>
            <a:b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POST </a:t>
            </a:r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запрос</a:t>
            </a:r>
            <a:endParaRPr lang="ru-RU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 descr="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928802"/>
            <a:ext cx="7863387" cy="4471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Пример работы</a:t>
            </a:r>
            <a:b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запрос</a:t>
            </a:r>
            <a:endParaRPr lang="ru-RU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 descr="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928802"/>
            <a:ext cx="7572428" cy="45170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85984" y="1785926"/>
            <a:ext cx="4500562" cy="3286148"/>
          </a:xfrm>
          <a:prstGeom prst="rect">
            <a:avLst/>
          </a:prstGeom>
          <a:gradFill>
            <a:gsLst>
              <a:gs pos="3500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5984" y="1785926"/>
            <a:ext cx="4500594" cy="3286148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ru-RU" sz="5400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Internet of things</a:t>
            </a:r>
            <a:endParaRPr lang="ru-RU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 descr="internet_veshch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1928802"/>
            <a:ext cx="7191393" cy="43148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Применение</a:t>
            </a:r>
            <a:endParaRPr lang="ru-RU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 descr="mpgJkgO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1928802"/>
            <a:ext cx="6429420" cy="4286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Безопасность</a:t>
            </a:r>
            <a:endParaRPr lang="ru-RU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 descr="network_security.jpg"/>
          <p:cNvPicPr>
            <a:picLocks noChangeAspect="1"/>
          </p:cNvPicPr>
          <p:nvPr/>
        </p:nvPicPr>
        <p:blipFill>
          <a:blip r:embed="rId2"/>
          <a:srcRect t="4800" b="8800"/>
          <a:stretch>
            <a:fillRect/>
          </a:stretch>
        </p:blipFill>
        <p:spPr>
          <a:xfrm>
            <a:off x="1285852" y="1928802"/>
            <a:ext cx="6643734" cy="43051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URI</a:t>
            </a:r>
            <a:endParaRPr lang="ru-RU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1928802"/>
            <a:ext cx="67866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ru-RU" sz="44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Компоненты хоста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ru-RU" sz="44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Компоненты порта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ru-RU" sz="44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Компоненты пути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ru-RU" sz="44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Компоненты </a:t>
            </a:r>
            <a:r>
              <a:rPr lang="ru-RU" sz="44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запроса</a:t>
            </a:r>
            <a:endParaRPr lang="ru-RU" sz="4400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орты по умолчанию</a:t>
            </a:r>
            <a:endParaRPr lang="ru-RU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1928802"/>
            <a:ext cx="842968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ru-RU" sz="44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Обнаружение ресурсов</a:t>
            </a:r>
          </a:p>
          <a:p>
            <a:pPr>
              <a:lnSpc>
                <a:spcPct val="150000"/>
              </a:lnSpc>
            </a:pPr>
            <a:r>
              <a:rPr lang="ru-RU" sz="44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Порт - </a:t>
            </a:r>
            <a:r>
              <a:rPr lang="ru-RU" sz="44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5683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ru-RU" sz="40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Защищенное обнаружение ресурсов</a:t>
            </a:r>
          </a:p>
          <a:p>
            <a:pPr>
              <a:lnSpc>
                <a:spcPct val="150000"/>
              </a:lnSpc>
            </a:pPr>
            <a:r>
              <a:rPr lang="ru-RU" sz="44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Порт - </a:t>
            </a:r>
            <a:r>
              <a:rPr lang="ru-RU" sz="44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5684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Модель 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Rest</a:t>
            </a:r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Методы</a:t>
            </a:r>
            <a:endParaRPr lang="ru-RU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1928802"/>
            <a:ext cx="75724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44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44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получение ресурса</a:t>
            </a:r>
            <a:endParaRPr lang="en-US" sz="4400" dirty="0" smtClean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44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PUT</a:t>
            </a:r>
            <a:r>
              <a:rPr lang="ru-RU" sz="44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обновление ресурса</a:t>
            </a:r>
            <a:endParaRPr lang="en-US" sz="4400" dirty="0" smtClean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44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ru-RU" sz="44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создание ресурса</a:t>
            </a:r>
            <a:endParaRPr lang="en-US" sz="4400" dirty="0" smtClean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44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ru-RU" sz="44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удаление ресурса</a:t>
            </a:r>
            <a:endParaRPr lang="ru-RU" sz="4400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Модель 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Rest </a:t>
            </a:r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Коды ответов</a:t>
            </a:r>
            <a:endParaRPr lang="ru-RU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414" y="1857363"/>
            <a:ext cx="7143800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ru-RU" sz="36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2,01</a:t>
            </a:r>
            <a:r>
              <a:rPr lang="ru-RU" sz="3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создано</a:t>
            </a: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ru-RU" sz="36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2,02</a:t>
            </a:r>
            <a:r>
              <a:rPr lang="ru-RU" sz="3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удалено</a:t>
            </a: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ru-RU" sz="36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2,04</a:t>
            </a:r>
            <a:r>
              <a:rPr lang="ru-RU" sz="3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изменено</a:t>
            </a: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ru-RU" sz="36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2,05</a:t>
            </a:r>
            <a:r>
              <a:rPr lang="ru-RU" sz="3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содержание</a:t>
            </a: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ru-RU" sz="36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4,04</a:t>
            </a:r>
            <a:r>
              <a:rPr lang="ru-RU" sz="3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не найден ресурс</a:t>
            </a: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ru-RU" sz="36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4,05</a:t>
            </a:r>
            <a:r>
              <a:rPr lang="ru-RU" sz="3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метод не разрешен</a:t>
            </a:r>
            <a:endParaRPr lang="ru-RU" sz="4000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Модель 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Rest </a:t>
            </a:r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Поля заголовка</a:t>
            </a:r>
            <a:endParaRPr lang="ru-RU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1643049"/>
            <a:ext cx="8572560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lvl="0" indent="-355600">
              <a:lnSpc>
                <a:spcPct val="110000"/>
              </a:lnSpc>
              <a:buFont typeface="Wingdings" pitchFamily="2" charset="2"/>
              <a:buChar char="§"/>
            </a:pPr>
            <a:r>
              <a:rPr lang="ru-RU" sz="32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Версия</a:t>
            </a:r>
            <a:r>
              <a:rPr lang="ru-RU" sz="32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номер версии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CoAP</a:t>
            </a:r>
            <a:endParaRPr lang="ru-RU" sz="3200" dirty="0" smtClean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lvl="0" indent="-355600">
              <a:lnSpc>
                <a:spcPct val="110000"/>
              </a:lnSpc>
              <a:buFont typeface="Wingdings" pitchFamily="2" charset="2"/>
              <a:buChar char="§"/>
            </a:pPr>
            <a:r>
              <a:rPr lang="ru-RU" sz="32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Тип</a:t>
            </a:r>
            <a:r>
              <a:rPr lang="ru-RU" sz="32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указывает тип сообщения </a:t>
            </a:r>
            <a:r>
              <a:rPr lang="ru-RU" sz="32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32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 – подтверждаемый, 1 – неподтверждаемый</a:t>
            </a:r>
            <a:r>
              <a:rPr lang="ru-RU" sz="32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ru-RU" sz="32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ru-RU" sz="32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признан, 3 - сброс)</a:t>
            </a:r>
          </a:p>
          <a:p>
            <a:pPr marL="355600" lvl="0" indent="-355600">
              <a:lnSpc>
                <a:spcPct val="110000"/>
              </a:lnSpc>
              <a:buFont typeface="Wingdings" pitchFamily="2" charset="2"/>
              <a:buChar char="§"/>
            </a:pPr>
            <a:r>
              <a:rPr lang="ru-RU" sz="32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Длина</a:t>
            </a:r>
            <a:r>
              <a:rPr lang="ru-RU" sz="32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токена</a:t>
            </a:r>
            <a:endParaRPr lang="ru-RU" sz="3200" b="1" dirty="0" smtClean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lvl="0" indent="-355600">
              <a:lnSpc>
                <a:spcPct val="110000"/>
              </a:lnSpc>
              <a:buFont typeface="Wingdings" pitchFamily="2" charset="2"/>
              <a:buChar char="§"/>
            </a:pPr>
            <a:r>
              <a:rPr lang="ru-RU" sz="32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Код</a:t>
            </a:r>
          </a:p>
          <a:p>
            <a:pPr marL="355600" lvl="0" indent="-355600">
              <a:lnSpc>
                <a:spcPct val="110000"/>
              </a:lnSpc>
              <a:buFont typeface="Wingdings" pitchFamily="2" charset="2"/>
              <a:buChar char="§"/>
            </a:pPr>
            <a:r>
              <a:rPr lang="ru-RU" sz="32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Идентификатор</a:t>
            </a:r>
            <a:r>
              <a:rPr lang="ru-RU" sz="32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сообщения</a:t>
            </a:r>
            <a:r>
              <a:rPr lang="ru-RU" sz="32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требуется для избегания дублирования сообщений и подтверждения соответствия типа</a:t>
            </a:r>
            <a:endParaRPr lang="ru-RU" sz="3200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159</Words>
  <Application>Microsoft Office PowerPoint</Application>
  <PresentationFormat>Экран (4:3)</PresentationFormat>
  <Paragraphs>53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CoAP (RFC 7252)</vt:lpstr>
      <vt:lpstr>Internet of things</vt:lpstr>
      <vt:lpstr>Применение</vt:lpstr>
      <vt:lpstr>Безопасность</vt:lpstr>
      <vt:lpstr>URI</vt:lpstr>
      <vt:lpstr>Порты по умолчанию</vt:lpstr>
      <vt:lpstr>Модель Rest Методы</vt:lpstr>
      <vt:lpstr>Модель Rest  Коды ответов</vt:lpstr>
      <vt:lpstr>Модель Rest  Поля заголовка</vt:lpstr>
      <vt:lpstr>Форматы данных</vt:lpstr>
      <vt:lpstr>Уровни протокола</vt:lpstr>
      <vt:lpstr>HTTP и CoAP</vt:lpstr>
      <vt:lpstr>Сonfirmable</vt:lpstr>
      <vt:lpstr>Пример работы Поиск ресурсов</vt:lpstr>
      <vt:lpstr>Пример работы GET запрос</vt:lpstr>
      <vt:lpstr>Пример работы POST запрос</vt:lpstr>
      <vt:lpstr>Пример работы DELETE запрос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Buying a computer</dc:title>
  <dc:creator>Алена</dc:creator>
  <cp:lastModifiedBy>Алена</cp:lastModifiedBy>
  <cp:revision>16</cp:revision>
  <dcterms:created xsi:type="dcterms:W3CDTF">2017-09-26T14:34:51Z</dcterms:created>
  <dcterms:modified xsi:type="dcterms:W3CDTF">2017-10-25T12:42:22Z</dcterms:modified>
</cp:coreProperties>
</file>