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15.12.2017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15.12.2017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15.12.2017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15.12.2017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15.12.2017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15.12.2017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BBD9-FE72-416A-86F6-435F8B173A62}" type="datetimeFigureOut">
              <a:rPr lang="ru-RU" smtClean="0"/>
              <a:pPr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728" y="1071546"/>
            <a:ext cx="6215106" cy="4429156"/>
          </a:xfrm>
          <a:prstGeom prst="rect">
            <a:avLst/>
          </a:prstGeom>
          <a:gradFill>
            <a:gsLst>
              <a:gs pos="3500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1604" y="1285860"/>
            <a:ext cx="5929354" cy="2500330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Настройка и конфигурация </a:t>
            </a:r>
            <a:r>
              <a:rPr lang="ru-RU" sz="54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фреймворка</a:t>
            </a:r>
            <a:r>
              <a:rPr lang="ru-RU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 </a:t>
            </a:r>
            <a:r>
              <a:rPr lang="en-US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Pyramid</a:t>
            </a:r>
            <a:endParaRPr lang="ru-RU" sz="54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Narrow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5984" y="4500570"/>
            <a:ext cx="4500594" cy="928694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Панкова Алена</a:t>
            </a:r>
          </a:p>
          <a:p>
            <a:r>
              <a:rPr lang="ru-RU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ФО-350005</a:t>
            </a:r>
            <a:endParaRPr lang="en-US" sz="24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0034" y="3286124"/>
            <a:ext cx="7929618" cy="78581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.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файле</a:t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Запуск приложения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42910" y="3429000"/>
            <a:ext cx="78581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/>
              <a:t>pserve</a:t>
            </a:r>
            <a:r>
              <a:rPr lang="en-US" sz="2800" dirty="0" smtClean="0"/>
              <a:t> development.ini</a:t>
            </a:r>
            <a:endParaRPr lang="ru-RU" sz="2800" dirty="0"/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Пакеты для управления конфигурацией проектов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28596" y="1857364"/>
            <a:ext cx="8358246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ru-RU" sz="3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pyramid_zcml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Поддержка конфигурации языка разметки </a:t>
            </a:r>
            <a:r>
              <a:rPr lang="ru-RU" sz="32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Zope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32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Pyramid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ru-RU" sz="3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pyramid_services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определяет шаблон и вспомогательные методы для доступа к подключаемому слою сервиса из приложений </a:t>
            </a:r>
            <a:r>
              <a:rPr lang="ru-RU" sz="32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Pyramid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ru-RU" sz="3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hupper</a:t>
            </a:r>
            <a:r>
              <a:rPr lang="ru-RU" sz="3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перезагрузка процесса для , которые могут просматривать файлы изменений и перезапускать процесс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/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Конфигурация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42910" y="1714488"/>
            <a:ext cx="785818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300000"/>
              </a:lnSpc>
              <a:buFont typeface="Arial" pitchFamily="34" charset="0"/>
              <a:buChar char="•"/>
            </a:pPr>
            <a:r>
              <a:rPr lang="ru-RU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Императивный</a:t>
            </a: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</a:t>
            </a:r>
          </a:p>
          <a:p>
            <a:pPr>
              <a:lnSpc>
                <a:spcPct val="300000"/>
              </a:lnSpc>
              <a:buFont typeface="Arial" pitchFamily="34" charset="0"/>
              <a:buChar char="•"/>
            </a:pPr>
            <a:r>
              <a:rPr lang="ru-RU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Декларативный способ</a:t>
            </a:r>
            <a:endParaRPr lang="ru-RU" sz="4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Конфигурация</a:t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Императивный способ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42910" y="3000372"/>
            <a:ext cx="78581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Простое выполнение команд по порядку</a:t>
            </a:r>
            <a:endParaRPr lang="ru-RU" sz="4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29124" y="4143380"/>
            <a:ext cx="4357718" cy="250033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785926"/>
            <a:ext cx="4714908" cy="364333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Конфигурация</a:t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Декларативный способ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357158" y="1857364"/>
            <a:ext cx="471490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pyramid.response</a:t>
            </a:r>
            <a:r>
              <a:rPr lang="en-US" dirty="0" smtClean="0"/>
              <a:t> import Response</a:t>
            </a:r>
            <a:endParaRPr lang="ru-RU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pyramid.view</a:t>
            </a:r>
            <a:r>
              <a:rPr lang="en-US" dirty="0" smtClean="0"/>
              <a:t> import </a:t>
            </a:r>
            <a:r>
              <a:rPr lang="en-US" dirty="0" err="1" smtClean="0"/>
              <a:t>view_config</a:t>
            </a:r>
            <a:endParaRPr lang="ru-RU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wsgiref.simple_server</a:t>
            </a:r>
            <a:r>
              <a:rPr lang="en-US" dirty="0" smtClean="0"/>
              <a:t> import </a:t>
            </a:r>
            <a:r>
              <a:rPr lang="en-US" dirty="0" err="1" smtClean="0"/>
              <a:t>make_server</a:t>
            </a:r>
            <a:endParaRPr lang="ru-RU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pyramid.config</a:t>
            </a:r>
            <a:r>
              <a:rPr lang="en-US" dirty="0" smtClean="0"/>
              <a:t> import </a:t>
            </a:r>
            <a:r>
              <a:rPr lang="en-US" dirty="0" err="1" smtClean="0"/>
              <a:t>Configurator</a:t>
            </a:r>
            <a:endParaRPr lang="ru-RU" dirty="0" smtClean="0"/>
          </a:p>
          <a:p>
            <a:r>
              <a:rPr lang="ru-RU" dirty="0" smtClean="0"/>
              <a:t> </a:t>
            </a:r>
          </a:p>
          <a:p>
            <a:r>
              <a:rPr lang="en-US" dirty="0" smtClean="0"/>
              <a:t># </a:t>
            </a:r>
            <a:r>
              <a:rPr lang="ru-RU" dirty="0" smtClean="0"/>
              <a:t>Декодер</a:t>
            </a:r>
          </a:p>
          <a:p>
            <a:r>
              <a:rPr lang="ru-RU" b="1" dirty="0" smtClean="0"/>
              <a:t>@</a:t>
            </a:r>
            <a:r>
              <a:rPr lang="en-US" b="1" dirty="0" smtClean="0"/>
              <a:t>view</a:t>
            </a:r>
            <a:r>
              <a:rPr lang="ru-RU" b="1" dirty="0" smtClean="0"/>
              <a:t>_</a:t>
            </a:r>
            <a:r>
              <a:rPr lang="en-US" b="1" dirty="0" err="1" smtClean="0"/>
              <a:t>config</a:t>
            </a:r>
            <a:r>
              <a:rPr lang="ru-RU" b="1" dirty="0" smtClean="0"/>
              <a:t>(</a:t>
            </a:r>
            <a:r>
              <a:rPr lang="en-US" b="1" dirty="0" smtClean="0"/>
              <a:t>route</a:t>
            </a:r>
            <a:r>
              <a:rPr lang="ru-RU" b="1" dirty="0" smtClean="0"/>
              <a:t>_</a:t>
            </a:r>
            <a:r>
              <a:rPr lang="en-US" b="1" dirty="0" smtClean="0"/>
              <a:t>name</a:t>
            </a:r>
            <a:r>
              <a:rPr lang="ru-RU" b="1" dirty="0" smtClean="0"/>
              <a:t>='</a:t>
            </a:r>
            <a:r>
              <a:rPr lang="en-US" b="1" dirty="0" err="1" smtClean="0"/>
              <a:t>myHelloRoute</a:t>
            </a:r>
            <a:r>
              <a:rPr lang="ru-RU" b="1" dirty="0" smtClean="0"/>
              <a:t>')</a:t>
            </a:r>
            <a:endParaRPr lang="ru-RU" dirty="0" smtClean="0"/>
          </a:p>
          <a:p>
            <a:r>
              <a:rPr lang="en-US" dirty="0" smtClean="0"/>
              <a:t>def </a:t>
            </a:r>
            <a:r>
              <a:rPr lang="en-US" dirty="0" err="1" smtClean="0"/>
              <a:t>hello_world</a:t>
            </a:r>
            <a:r>
              <a:rPr lang="en-US" dirty="0" smtClean="0"/>
              <a:t>(request):</a:t>
            </a:r>
            <a:endParaRPr lang="ru-RU" dirty="0" smtClean="0"/>
          </a:p>
          <a:p>
            <a:r>
              <a:rPr lang="en-US" dirty="0" smtClean="0"/>
              <a:t>    return Response('Hello</a:t>
            </a:r>
            <a:r>
              <a:rPr lang="en-US" dirty="0" smtClean="0"/>
              <a:t>')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if __name__ == '__main__':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config</a:t>
            </a:r>
            <a:r>
              <a:rPr lang="en-US" dirty="0" smtClean="0"/>
              <a:t> = </a:t>
            </a:r>
            <a:r>
              <a:rPr lang="en-US" dirty="0" err="1" smtClean="0"/>
              <a:t>Configurator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 </a:t>
            </a:r>
            <a:endParaRPr lang="ru-RU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57686" y="4000504"/>
            <a:ext cx="457203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 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config.add_route</a:t>
            </a:r>
            <a:r>
              <a:rPr lang="en-US" dirty="0" smtClean="0"/>
              <a:t>('</a:t>
            </a:r>
            <a:r>
              <a:rPr lang="en-US" dirty="0" err="1" smtClean="0"/>
              <a:t>myHelloRoute</a:t>
            </a:r>
            <a:r>
              <a:rPr lang="en-US" dirty="0" smtClean="0"/>
              <a:t>', '/hello/')</a:t>
            </a:r>
            <a:endParaRPr lang="ru-RU" dirty="0" smtClean="0"/>
          </a:p>
          <a:p>
            <a:r>
              <a:rPr lang="en-US" dirty="0" smtClean="0"/>
              <a:t>    # </a:t>
            </a:r>
            <a:r>
              <a:rPr lang="ru-RU" dirty="0" smtClean="0"/>
              <a:t>Метод </a:t>
            </a:r>
            <a:r>
              <a:rPr lang="en-US" dirty="0" smtClean="0"/>
              <a:t>scan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ru-RU" b="1" dirty="0" err="1" smtClean="0"/>
              <a:t>config.scan</a:t>
            </a:r>
            <a:r>
              <a:rPr lang="ru-RU" b="1" dirty="0" smtClean="0"/>
              <a:t>()</a:t>
            </a:r>
            <a:endParaRPr lang="ru-RU" dirty="0" smtClean="0"/>
          </a:p>
          <a:p>
            <a:r>
              <a:rPr lang="ru-RU" dirty="0" smtClean="0"/>
              <a:t> </a:t>
            </a:r>
          </a:p>
          <a:p>
            <a:r>
              <a:rPr lang="ru-RU" dirty="0" smtClean="0"/>
              <a:t>    # Создаем и запускаем WSGI приложение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app = </a:t>
            </a:r>
            <a:r>
              <a:rPr lang="en-US" dirty="0" err="1" smtClean="0"/>
              <a:t>config.make_wsgi_app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    server = </a:t>
            </a:r>
            <a:r>
              <a:rPr lang="en-US" dirty="0" err="1" smtClean="0"/>
              <a:t>make_server</a:t>
            </a:r>
            <a:r>
              <a:rPr lang="en-US" dirty="0" smtClean="0"/>
              <a:t>('0.0.0.0', 8080, app)</a:t>
            </a:r>
            <a:endParaRPr lang="ru-RU" dirty="0" smtClean="0"/>
          </a:p>
          <a:p>
            <a:r>
              <a:rPr lang="en-US" dirty="0" smtClean="0"/>
              <a:t>    	             </a:t>
            </a:r>
            <a:r>
              <a:rPr lang="ru-RU" dirty="0" err="1" smtClean="0"/>
              <a:t>server.serve_forever</a:t>
            </a:r>
            <a:r>
              <a:rPr lang="ru-RU" dirty="0" smtClean="0"/>
              <a:t>()</a:t>
            </a:r>
            <a:endParaRPr lang="ru-RU" dirty="0"/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5984" y="1785926"/>
            <a:ext cx="4500562" cy="3286148"/>
          </a:xfrm>
          <a:prstGeom prst="rect">
            <a:avLst/>
          </a:prstGeom>
          <a:gradFill>
            <a:gsLst>
              <a:gs pos="3500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5984" y="1785926"/>
            <a:ext cx="4500594" cy="3286148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54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Настройка 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Pyramid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2000240"/>
            <a:ext cx="8643998" cy="349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ru-RU" sz="3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(при помощи сторонних модулей или собственных функций)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виде словаря </a:t>
            </a:r>
            <a:r>
              <a:rPr lang="en-US" sz="3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ru-RU" sz="38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3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файле</a:t>
            </a:r>
            <a:endParaRPr lang="ru-RU" sz="38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42910" y="2000240"/>
            <a:ext cx="7715304" cy="364333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Includes</a:t>
            </a:r>
            <a:b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Собственные функции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28596" y="2000240"/>
            <a:ext cx="792961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def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myfunction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config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config.add_route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(‘hello’, ‘/hello’)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config.add_view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(hello,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route_name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=’hello’)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config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Configurator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()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config.add_route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(‘world’, ‘/’)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config.add_view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hello_world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route_name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=’world’)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config.include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myfunction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)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app =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config.make_wsgi_app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85786" y="2143116"/>
            <a:ext cx="7715304" cy="135732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Сторонние модули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228599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smtClean="0">
                <a:latin typeface="+mj-lt"/>
              </a:rPr>
              <a:t>Установка пакета:</a:t>
            </a:r>
          </a:p>
          <a:p>
            <a:r>
              <a:rPr lang="en-US" sz="2800" dirty="0" smtClean="0">
                <a:latin typeface="+mj-lt"/>
              </a:rPr>
              <a:t>pip install pyramid</a:t>
            </a:r>
            <a:r>
              <a:rPr lang="ru-RU" sz="2800" dirty="0" smtClean="0">
                <a:latin typeface="+mj-lt"/>
              </a:rPr>
              <a:t>_</a:t>
            </a:r>
            <a:r>
              <a:rPr lang="en-US" sz="2800" dirty="0" smtClean="0">
                <a:latin typeface="+mj-lt"/>
              </a:rPr>
              <a:t>mailer</a:t>
            </a:r>
            <a:endParaRPr lang="ru-RU" sz="2800" dirty="0" smtClean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95310" y="4143380"/>
            <a:ext cx="7715304" cy="171451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857224" y="4286256"/>
            <a:ext cx="792961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 smtClean="0"/>
              <a:t>Подключение пакета в программе:</a:t>
            </a:r>
          </a:p>
          <a:p>
            <a:r>
              <a:rPr lang="en-US" sz="2800" dirty="0" smtClean="0"/>
              <a:t>pyramid</a:t>
            </a:r>
            <a:r>
              <a:rPr lang="ru-RU" sz="2800" dirty="0" smtClean="0"/>
              <a:t>.</a:t>
            </a:r>
            <a:r>
              <a:rPr lang="en-US" sz="2800" dirty="0" err="1" smtClean="0"/>
              <a:t>config</a:t>
            </a:r>
            <a:r>
              <a:rPr lang="ru-RU" sz="2800" dirty="0" smtClean="0"/>
              <a:t>.</a:t>
            </a:r>
            <a:r>
              <a:rPr lang="en-US" sz="2800" dirty="0" err="1" smtClean="0"/>
              <a:t>Configurator</a:t>
            </a:r>
            <a:r>
              <a:rPr lang="ru-RU" sz="2800" dirty="0" smtClean="0"/>
              <a:t>.</a:t>
            </a:r>
            <a:r>
              <a:rPr lang="en-US" sz="2800" dirty="0" smtClean="0"/>
              <a:t>include</a:t>
            </a:r>
            <a:r>
              <a:rPr lang="ru-RU" sz="2800" dirty="0" smtClean="0"/>
              <a:t>():</a:t>
            </a:r>
          </a:p>
          <a:p>
            <a:r>
              <a:rPr lang="en-US" sz="2800" dirty="0" err="1" smtClean="0"/>
              <a:t>config.include</a:t>
            </a:r>
            <a:r>
              <a:rPr lang="en-US" sz="2800" dirty="0" smtClean="0"/>
              <a:t>(‘</a:t>
            </a:r>
            <a:r>
              <a:rPr lang="en-US" sz="2800" dirty="0" err="1" smtClean="0"/>
              <a:t>pyramid_mailer</a:t>
            </a:r>
            <a:r>
              <a:rPr lang="en-US" sz="2800" dirty="0" smtClean="0"/>
              <a:t>’)</a:t>
            </a:r>
            <a:endParaRPr lang="ru-RU" sz="28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42910" y="1785926"/>
            <a:ext cx="7715304" cy="478634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помощи словаря 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785786" y="2000240"/>
            <a:ext cx="757242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j-lt"/>
              </a:rPr>
              <a:t>from </a:t>
            </a:r>
            <a:r>
              <a:rPr lang="en-US" sz="2800" dirty="0" err="1" smtClean="0">
                <a:latin typeface="+mj-lt"/>
              </a:rPr>
              <a:t>pyramid.config</a:t>
            </a:r>
            <a:r>
              <a:rPr lang="en-US" sz="2800" dirty="0" smtClean="0">
                <a:latin typeface="+mj-lt"/>
              </a:rPr>
              <a:t> import </a:t>
            </a:r>
            <a:r>
              <a:rPr lang="en-US" sz="2800" dirty="0" err="1" smtClean="0">
                <a:latin typeface="+mj-lt"/>
              </a:rPr>
              <a:t>Configurator</a:t>
            </a:r>
            <a:endParaRPr lang="ru-RU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 </a:t>
            </a:r>
            <a:endParaRPr lang="ru-RU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if __name__ == ‘__main__’:</a:t>
            </a:r>
            <a:endParaRPr lang="ru-RU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 settings = {</a:t>
            </a:r>
            <a:endParaRPr lang="ru-RU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    ‘</a:t>
            </a:r>
            <a:r>
              <a:rPr lang="en-US" sz="2800" dirty="0" err="1" smtClean="0">
                <a:latin typeface="+mj-lt"/>
              </a:rPr>
              <a:t>default_locale_name</a:t>
            </a:r>
            <a:r>
              <a:rPr lang="en-US" sz="2800" dirty="0" smtClean="0">
                <a:latin typeface="+mj-lt"/>
              </a:rPr>
              <a:t>': ‘</a:t>
            </a:r>
            <a:r>
              <a:rPr lang="en-US" sz="2800" dirty="0" err="1" smtClean="0">
                <a:latin typeface="+mj-lt"/>
              </a:rPr>
              <a:t>ru</a:t>
            </a:r>
            <a:r>
              <a:rPr lang="en-US" sz="2800" dirty="0" smtClean="0">
                <a:latin typeface="+mj-lt"/>
              </a:rPr>
              <a:t>’,</a:t>
            </a:r>
            <a:endParaRPr lang="ru-RU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    ‘</a:t>
            </a:r>
            <a:r>
              <a:rPr lang="en-US" sz="2800" dirty="0" err="1" smtClean="0">
                <a:latin typeface="+mj-lt"/>
              </a:rPr>
              <a:t>pyramid.includes</a:t>
            </a:r>
            <a:r>
              <a:rPr lang="en-US" sz="2800" dirty="0" smtClean="0">
                <a:latin typeface="+mj-lt"/>
              </a:rPr>
              <a:t>’: ‘</a:t>
            </a:r>
            <a:r>
              <a:rPr lang="en-US" sz="2800" dirty="0" err="1" smtClean="0">
                <a:latin typeface="+mj-lt"/>
              </a:rPr>
              <a:t>hypatia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pyramid_services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pyramid_sqlalchemy</a:t>
            </a:r>
            <a:r>
              <a:rPr lang="en-US" sz="2800" dirty="0" smtClean="0">
                <a:latin typeface="+mj-lt"/>
              </a:rPr>
              <a:t>’,</a:t>
            </a:r>
            <a:endParaRPr lang="ru-RU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 }</a:t>
            </a:r>
            <a:endParaRPr lang="ru-RU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dirty="0" err="1" smtClean="0">
                <a:latin typeface="+mj-lt"/>
              </a:rPr>
              <a:t>config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Configurator</a:t>
            </a:r>
            <a:r>
              <a:rPr lang="en-US" sz="2800" dirty="0" smtClean="0">
                <a:latin typeface="+mj-lt"/>
              </a:rPr>
              <a:t>(settings=settings)</a:t>
            </a:r>
            <a:endParaRPr lang="ru-RU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 print(</a:t>
            </a:r>
            <a:r>
              <a:rPr lang="en-US" sz="2800" dirty="0" err="1" smtClean="0">
                <a:latin typeface="+mj-lt"/>
              </a:rPr>
              <a:t>config.registry.settings</a:t>
            </a:r>
            <a:r>
              <a:rPr lang="en-US" sz="2800" dirty="0" smtClean="0">
                <a:latin typeface="+mj-lt"/>
              </a:rPr>
              <a:t>)</a:t>
            </a:r>
            <a:endParaRPr lang="ru-RU" sz="2800" dirty="0">
              <a:latin typeface="+mj-lt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42910" y="2428868"/>
            <a:ext cx="7715304" cy="264320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.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файле</a:t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Настройки приложения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785786" y="2571744"/>
            <a:ext cx="757242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 smtClean="0"/>
              <a:t>[</a:t>
            </a:r>
            <a:r>
              <a:rPr lang="en-US" sz="2800" dirty="0" smtClean="0"/>
              <a:t>app</a:t>
            </a:r>
            <a:r>
              <a:rPr lang="ru-RU" sz="2800" dirty="0" smtClean="0"/>
              <a:t>:</a:t>
            </a:r>
            <a:r>
              <a:rPr lang="en-US" sz="2800" dirty="0" smtClean="0"/>
              <a:t>main</a:t>
            </a:r>
            <a:r>
              <a:rPr lang="ru-RU" sz="2800" dirty="0" smtClean="0"/>
              <a:t>]</a:t>
            </a:r>
          </a:p>
          <a:p>
            <a:r>
              <a:rPr lang="en-US" sz="2800" dirty="0" smtClean="0"/>
              <a:t>use = </a:t>
            </a:r>
            <a:r>
              <a:rPr lang="en-US" sz="2800" dirty="0" err="1" smtClean="0"/>
              <a:t>egg:Project</a:t>
            </a:r>
            <a:endParaRPr lang="ru-RU" sz="2800" dirty="0" smtClean="0"/>
          </a:p>
          <a:p>
            <a:r>
              <a:rPr lang="en-US" sz="2800" dirty="0" err="1" smtClean="0"/>
              <a:t>pyramid.includes</a:t>
            </a:r>
            <a:r>
              <a:rPr lang="en-US" sz="2800" dirty="0" smtClean="0"/>
              <a:t> = </a:t>
            </a:r>
            <a:r>
              <a:rPr lang="en-US" sz="2800" dirty="0" err="1" smtClean="0"/>
              <a:t>hypatia</a:t>
            </a:r>
            <a:endParaRPr lang="ru-RU" sz="2800" dirty="0" smtClean="0"/>
          </a:p>
          <a:p>
            <a:r>
              <a:rPr lang="en-US" sz="2800" dirty="0" smtClean="0"/>
              <a:t>			</a:t>
            </a:r>
            <a:r>
              <a:rPr lang="en-US" sz="2800" dirty="0" err="1" smtClean="0"/>
              <a:t>pyramid_sms</a:t>
            </a:r>
            <a:endParaRPr lang="ru-RU" sz="2800" dirty="0" smtClean="0"/>
          </a:p>
          <a:p>
            <a:r>
              <a:rPr lang="en-US" sz="2800" dirty="0" smtClean="0"/>
              <a:t>			</a:t>
            </a:r>
            <a:r>
              <a:rPr lang="en-US" sz="2800" dirty="0" err="1" smtClean="0"/>
              <a:t>pyramid_sqlalchemy</a:t>
            </a:r>
            <a:endParaRPr lang="ru-RU" sz="2800" dirty="0"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0034" y="2143116"/>
            <a:ext cx="7929618" cy="42862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.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файле</a:t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Настройки приложения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42910" y="2214554"/>
            <a:ext cx="7858180" cy="411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 smtClean="0"/>
              <a:t>Тот же </a:t>
            </a:r>
            <a:r>
              <a:rPr lang="ru-RU" sz="2800" dirty="0" smtClean="0"/>
              <a:t>код </a:t>
            </a:r>
            <a:r>
              <a:rPr lang="ru-RU" sz="2800" dirty="0" smtClean="0"/>
              <a:t>в </a:t>
            </a:r>
            <a:r>
              <a:rPr lang="ru-RU" sz="2800" dirty="0" smtClean="0"/>
              <a:t>самом приложении </a:t>
            </a:r>
            <a:r>
              <a:rPr lang="ru-RU" sz="2800" dirty="0" smtClean="0"/>
              <a:t>выглядел бы так:</a:t>
            </a:r>
          </a:p>
          <a:p>
            <a:endParaRPr lang="ru-RU" sz="2800" dirty="0" smtClean="0"/>
          </a:p>
          <a:p>
            <a:r>
              <a:rPr lang="en-US" sz="2800" dirty="0" smtClean="0"/>
              <a:t>from </a:t>
            </a:r>
            <a:r>
              <a:rPr lang="en-US" sz="2800" dirty="0" err="1" smtClean="0"/>
              <a:t>pyramid.config</a:t>
            </a:r>
            <a:r>
              <a:rPr lang="en-US" sz="2800" dirty="0" smtClean="0"/>
              <a:t> import </a:t>
            </a:r>
            <a:r>
              <a:rPr lang="en-US" sz="2800" dirty="0" err="1" smtClean="0"/>
              <a:t>Configurator</a:t>
            </a:r>
            <a:endParaRPr lang="ru-RU" sz="2800" dirty="0" smtClean="0"/>
          </a:p>
          <a:p>
            <a:r>
              <a:rPr lang="en-US" sz="2800" dirty="0" smtClean="0"/>
              <a:t> </a:t>
            </a:r>
            <a:endParaRPr lang="ru-RU" sz="2800" dirty="0" smtClean="0"/>
          </a:p>
          <a:p>
            <a:r>
              <a:rPr lang="en-US" sz="2800" dirty="0" smtClean="0"/>
              <a:t>def main(</a:t>
            </a:r>
            <a:r>
              <a:rPr lang="en-US" sz="2800" dirty="0" err="1" smtClean="0"/>
              <a:t>global_config</a:t>
            </a:r>
            <a:r>
              <a:rPr lang="en-US" sz="2800" dirty="0" smtClean="0"/>
              <a:t>, **settings):</a:t>
            </a:r>
            <a:endParaRPr lang="ru-RU" sz="2800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= </a:t>
            </a:r>
            <a:r>
              <a:rPr lang="en-US" sz="2800" dirty="0" err="1" smtClean="0"/>
              <a:t>Configurator</a:t>
            </a:r>
            <a:r>
              <a:rPr lang="en-US" sz="2800" dirty="0" smtClean="0"/>
              <a:t>(settings=settings)</a:t>
            </a:r>
            <a:endParaRPr lang="ru-RU" sz="2800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config.include</a:t>
            </a:r>
            <a:r>
              <a:rPr lang="en-US" sz="2800" dirty="0" smtClean="0"/>
              <a:t>(‘</a:t>
            </a:r>
            <a:r>
              <a:rPr lang="en-US" sz="2800" dirty="0" err="1" smtClean="0"/>
              <a:t>hypatia</a:t>
            </a:r>
            <a:r>
              <a:rPr lang="en-US" sz="2800" dirty="0" smtClean="0"/>
              <a:t>’)</a:t>
            </a:r>
            <a:endParaRPr lang="ru-RU" sz="2800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config.include</a:t>
            </a:r>
            <a:r>
              <a:rPr lang="en-US" sz="2800" dirty="0" smtClean="0"/>
              <a:t>(‘</a:t>
            </a:r>
            <a:r>
              <a:rPr lang="en-US" sz="2800" dirty="0" err="1" smtClean="0"/>
              <a:t>pyramid_sms</a:t>
            </a:r>
            <a:r>
              <a:rPr lang="en-US" sz="2800" dirty="0" smtClean="0"/>
              <a:t>’)</a:t>
            </a:r>
            <a:endParaRPr lang="ru-RU" sz="2800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config.include</a:t>
            </a:r>
            <a:r>
              <a:rPr lang="en-US" sz="2800" dirty="0" smtClean="0"/>
              <a:t>(‘pyramid_ </a:t>
            </a:r>
            <a:r>
              <a:rPr lang="en-US" sz="2800" dirty="0" err="1" smtClean="0"/>
              <a:t>sqlalchemy</a:t>
            </a:r>
            <a:r>
              <a:rPr lang="en-US" sz="2800" dirty="0" smtClean="0"/>
              <a:t>)</a:t>
            </a:r>
            <a:endParaRPr lang="ru-RU" sz="2800" dirty="0"/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0034" y="2143116"/>
            <a:ext cx="7929618" cy="40005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.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файле</a:t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Настройки </a:t>
            </a:r>
            <a:r>
              <a:rPr lang="ru-RU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веб-сервера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42910" y="2357430"/>
            <a:ext cx="785818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 smtClean="0"/>
              <a:t>Тот же </a:t>
            </a:r>
            <a:r>
              <a:rPr lang="ru-RU" sz="2800" dirty="0" smtClean="0"/>
              <a:t>код </a:t>
            </a:r>
            <a:r>
              <a:rPr lang="ru-RU" sz="2800" dirty="0" smtClean="0"/>
              <a:t>в </a:t>
            </a:r>
            <a:r>
              <a:rPr lang="ru-RU" sz="2800" dirty="0" smtClean="0"/>
              <a:t>самом приложении </a:t>
            </a:r>
            <a:r>
              <a:rPr lang="ru-RU" sz="2800" dirty="0" smtClean="0"/>
              <a:t>выглядел бы так</a:t>
            </a:r>
            <a:r>
              <a:rPr lang="ru-RU" sz="2800" dirty="0" smtClean="0"/>
              <a:t>:</a:t>
            </a:r>
          </a:p>
          <a:p>
            <a:r>
              <a:rPr lang="en-US" sz="2800" dirty="0" smtClean="0"/>
              <a:t>from </a:t>
            </a:r>
            <a:r>
              <a:rPr lang="en-US" sz="2800" dirty="0" err="1" smtClean="0"/>
              <a:t>pyramid.config</a:t>
            </a:r>
            <a:r>
              <a:rPr lang="en-US" sz="2800" dirty="0" smtClean="0"/>
              <a:t> import </a:t>
            </a:r>
            <a:r>
              <a:rPr lang="en-US" sz="2800" dirty="0" err="1" smtClean="0"/>
              <a:t>Configurator</a:t>
            </a:r>
            <a:endParaRPr lang="ru-RU" sz="2800" dirty="0" smtClean="0"/>
          </a:p>
          <a:p>
            <a:r>
              <a:rPr lang="en-US" sz="2800" dirty="0" smtClean="0"/>
              <a:t> </a:t>
            </a:r>
            <a:endParaRPr lang="ru-RU" sz="2800" dirty="0" smtClean="0"/>
          </a:p>
          <a:p>
            <a:r>
              <a:rPr lang="en-US" sz="2800" dirty="0" smtClean="0"/>
              <a:t>def main(</a:t>
            </a:r>
            <a:r>
              <a:rPr lang="en-US" sz="2800" dirty="0" err="1" smtClean="0"/>
              <a:t>global_config</a:t>
            </a:r>
            <a:r>
              <a:rPr lang="en-US" sz="2800" dirty="0" smtClean="0"/>
              <a:t>, **settings):</a:t>
            </a:r>
            <a:endParaRPr lang="ru-RU" sz="2800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= </a:t>
            </a:r>
            <a:r>
              <a:rPr lang="en-US" sz="2800" dirty="0" err="1" smtClean="0"/>
              <a:t>Configurator</a:t>
            </a:r>
            <a:r>
              <a:rPr lang="en-US" sz="2800" dirty="0" smtClean="0"/>
              <a:t>(settings=settings)</a:t>
            </a:r>
            <a:endParaRPr lang="ru-RU" sz="2800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config.include</a:t>
            </a:r>
            <a:r>
              <a:rPr lang="en-US" sz="2800" dirty="0" smtClean="0"/>
              <a:t>(‘</a:t>
            </a:r>
            <a:r>
              <a:rPr lang="en-US" sz="2800" dirty="0" err="1" smtClean="0"/>
              <a:t>hypatia</a:t>
            </a:r>
            <a:r>
              <a:rPr lang="en-US" sz="2800" dirty="0" smtClean="0"/>
              <a:t>’)</a:t>
            </a:r>
            <a:endParaRPr lang="ru-RU" sz="2800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config.include</a:t>
            </a:r>
            <a:r>
              <a:rPr lang="en-US" sz="2800" dirty="0" smtClean="0"/>
              <a:t>(‘</a:t>
            </a:r>
            <a:r>
              <a:rPr lang="en-US" sz="2800" dirty="0" err="1" smtClean="0"/>
              <a:t>pyramid_sms</a:t>
            </a:r>
            <a:r>
              <a:rPr lang="en-US" sz="2800" dirty="0" smtClean="0"/>
              <a:t>’)</a:t>
            </a:r>
            <a:endParaRPr lang="ru-RU" sz="2800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config.include</a:t>
            </a:r>
            <a:r>
              <a:rPr lang="en-US" sz="2800" dirty="0" smtClean="0"/>
              <a:t>(‘pyramid_ </a:t>
            </a:r>
            <a:r>
              <a:rPr lang="en-US" sz="2800" dirty="0" err="1" smtClean="0"/>
              <a:t>sqlalchemy</a:t>
            </a:r>
            <a:r>
              <a:rPr lang="en-US" sz="2800" dirty="0" smtClean="0"/>
              <a:t>)</a:t>
            </a:r>
            <a:endParaRPr lang="ru-RU" sz="2800" dirty="0"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0034" y="2857496"/>
            <a:ext cx="7929618" cy="221457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.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файле</a:t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Настройки </a:t>
            </a:r>
            <a:r>
              <a:rPr lang="ru-RU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веб-сервера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42910" y="3000372"/>
            <a:ext cx="785818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[</a:t>
            </a:r>
            <a:r>
              <a:rPr lang="en-US" sz="2800" dirty="0" err="1" smtClean="0"/>
              <a:t>server:main</a:t>
            </a:r>
            <a:r>
              <a:rPr lang="en-US" sz="2800" dirty="0" smtClean="0"/>
              <a:t>]</a:t>
            </a:r>
            <a:endParaRPr lang="ru-RU" sz="2800" dirty="0" smtClean="0"/>
          </a:p>
          <a:p>
            <a:r>
              <a:rPr lang="en-US" sz="2800" dirty="0" smtClean="0"/>
              <a:t>use = </a:t>
            </a:r>
            <a:r>
              <a:rPr lang="en-US" sz="2800" dirty="0" err="1" smtClean="0"/>
              <a:t>egg:waitress</a:t>
            </a:r>
            <a:r>
              <a:rPr lang="ru-RU" sz="2800" dirty="0" smtClean="0"/>
              <a:t> </a:t>
            </a:r>
            <a:r>
              <a:rPr lang="en-US" sz="2800" dirty="0" smtClean="0"/>
              <a:t>#</a:t>
            </a:r>
            <a:r>
              <a:rPr lang="en-US" sz="2800" dirty="0" smtClean="0"/>
              <a:t>main</a:t>
            </a:r>
            <a:endParaRPr lang="ru-RU" sz="2800" dirty="0" smtClean="0"/>
          </a:p>
          <a:p>
            <a:r>
              <a:rPr lang="ru-RU" sz="2800" dirty="0" err="1" smtClean="0"/>
              <a:t>host</a:t>
            </a:r>
            <a:r>
              <a:rPr lang="ru-RU" sz="2800" dirty="0" smtClean="0"/>
              <a:t> = 0.0.0.0</a:t>
            </a:r>
          </a:p>
          <a:p>
            <a:r>
              <a:rPr lang="en-US" sz="2800" dirty="0" smtClean="0"/>
              <a:t>	         </a:t>
            </a:r>
            <a:r>
              <a:rPr lang="ru-RU" sz="2800" dirty="0" err="1" smtClean="0"/>
              <a:t>port</a:t>
            </a:r>
            <a:r>
              <a:rPr lang="ru-RU" sz="2800" dirty="0" smtClean="0"/>
              <a:t> = 6543</a:t>
            </a:r>
            <a:endParaRPr lang="ru-RU" sz="2800" dirty="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Тема Office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253</Words>
  <Application>Microsoft Office PowerPoint</Application>
  <PresentationFormat>Экран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Настройка и конфигурация фреймворка Pyramid</vt:lpstr>
      <vt:lpstr>Настройка Pyramid</vt:lpstr>
      <vt:lpstr>Includes Собственные функции</vt:lpstr>
      <vt:lpstr>Includes Сторонние модули</vt:lpstr>
      <vt:lpstr>При помощи словаря Python</vt:lpstr>
      <vt:lpstr>В .ini файле Настройки приложения</vt:lpstr>
      <vt:lpstr>В .ini файле Настройки приложения</vt:lpstr>
      <vt:lpstr>В .ini файле Настройки веб-сервера</vt:lpstr>
      <vt:lpstr>В .ini файле Настройки веб-сервера</vt:lpstr>
      <vt:lpstr>В .ini файле Запуск приложения</vt:lpstr>
      <vt:lpstr>Пакеты для управления конфигурацией проектов</vt:lpstr>
      <vt:lpstr>Конфигурация</vt:lpstr>
      <vt:lpstr>Конфигурация Императивный способ</vt:lpstr>
      <vt:lpstr>Конфигурация Декларативный способ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Buying a computer</dc:title>
  <dc:creator>Алена</dc:creator>
  <cp:lastModifiedBy>Алена</cp:lastModifiedBy>
  <cp:revision>22</cp:revision>
  <dcterms:created xsi:type="dcterms:W3CDTF">2017-09-26T14:34:51Z</dcterms:created>
  <dcterms:modified xsi:type="dcterms:W3CDTF">2017-12-15T05:19:48Z</dcterms:modified>
</cp:coreProperties>
</file>