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32918400" cy="21945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28466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0" y="457200"/>
            <a:ext cx="32918400" cy="301752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 algn="ctr"/>
            <a:r>
              <a:rPr sz="7200" b="1">
                <a:solidFill>
                  <a:srgbClr val="285664"/>
                </a:solidFill>
              </a:rPr>
              <a:t>Title and Names Here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" y="3749039"/>
            <a:ext cx="10058400" cy="640080"/>
          </a:xfrm>
          <a:prstGeom prst="rect">
            <a:avLst/>
          </a:prstGeom>
          <a:solidFill>
            <a:srgbClr val="28656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Introduction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" y="4389120"/>
            <a:ext cx="10058400" cy="740664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background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research question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" y="11978640"/>
            <a:ext cx="10058400" cy="640080"/>
          </a:xfrm>
          <a:prstGeom prst="rect">
            <a:avLst/>
          </a:prstGeom>
          <a:solidFill>
            <a:srgbClr val="28656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Methods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" y="12618720"/>
            <a:ext cx="10058400" cy="85953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procedure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participants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materials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338560" y="3749039"/>
            <a:ext cx="10149840" cy="640080"/>
          </a:xfrm>
          <a:prstGeom prst="rect">
            <a:avLst/>
          </a:prstGeom>
          <a:solidFill>
            <a:srgbClr val="28656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Results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1338560" y="4389120"/>
            <a:ext cx="10149840" cy="168249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9" name="TextBox 8"/>
          <p:cNvSpPr txBox="1"/>
          <p:nvPr/>
        </p:nvSpPr>
        <p:spPr>
          <a:xfrm>
            <a:off x="11887200" y="5029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3800" b="1">
                <a:solidFill>
                  <a:srgbClr val="285664"/>
                </a:solidFill>
              </a:rPr>
              <a:t>Use the third color for accents and highlights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2219920" y="3749039"/>
            <a:ext cx="10058400" cy="640080"/>
          </a:xfrm>
          <a:prstGeom prst="rect">
            <a:avLst/>
          </a:prstGeom>
          <a:solidFill>
            <a:srgbClr val="28656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Discussion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2219920" y="4389120"/>
            <a:ext cx="10058400" cy="1133856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hypotheses support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limitations</a:t>
            </a:r>
          </a:p>
          <a:p>
            <a:pPr>
              <a:buChar char="•"/>
              <a:defRPr sz="2000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2219920" y="15910559"/>
            <a:ext cx="10058400" cy="640080"/>
          </a:xfrm>
          <a:prstGeom prst="rect">
            <a:avLst/>
          </a:prstGeom>
          <a:solidFill>
            <a:srgbClr val="285664"/>
          </a:solidFill>
        </p:spPr>
        <p:txBody>
          <a:bodyPr wrap="none">
            <a:spAutoFit/>
          </a:bodyPr>
          <a:lstStyle/>
          <a:p>
            <a:pPr algn="ctr"/>
            <a:r>
              <a:rPr sz="4000" b="1">
                <a:solidFill>
                  <a:srgbClr val="FFFFFF"/>
                </a:solidFill>
              </a:rPr>
              <a:t>Take Home Point/Main Finding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2219920" y="16550640"/>
            <a:ext cx="10058400" cy="2743200"/>
          </a:xfrm>
          <a:prstGeom prst="rect">
            <a:avLst/>
          </a:prstGeom>
          <a:solidFill>
            <a:srgbClr val="FFFFFF"/>
          </a:solidFill>
        </p:spPr>
        <p:txBody>
          <a:bodyPr wrap="none">
            <a:spAutoFit/>
          </a:bodyPr>
          <a:lstStyle/>
          <a:p/>
        </p:txBody>
      </p:sp>
      <p:sp>
        <p:nvSpPr>
          <p:cNvPr id="14" name="TextBox 13"/>
          <p:cNvSpPr txBox="1"/>
          <p:nvPr/>
        </p:nvSpPr>
        <p:spPr>
          <a:xfrm>
            <a:off x="22219920" y="19568160"/>
            <a:ext cx="10058400" cy="1572768"/>
          </a:xfrm>
          <a:prstGeom prst="rect">
            <a:avLst/>
          </a:prstGeom>
          <a:solidFill>
            <a:srgbClr val="286564"/>
          </a:solidFill>
        </p:spPr>
        <p:txBody>
          <a:bodyPr wrap="none">
            <a:spAutoFit/>
          </a:bodyPr>
          <a:lstStyle/>
          <a:p>
            <a:pPr algn="l"/>
            <a:r>
              <a:rPr sz="4000" b="1">
                <a:solidFill>
                  <a:srgbClr val="FFFFFF"/>
                </a:solidFill>
              </a:rPr>
              <a:t>Contact and References (QR code)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