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32918400" cy="21945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2D1E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57200"/>
            <a:ext cx="32918400" cy="301752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/>
            <a:r>
              <a:rPr sz="7200" b="1">
                <a:solidFill>
                  <a:srgbClr val="7D2E14"/>
                </a:solidFill>
              </a:rPr>
              <a:t>Title and Names 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3749039"/>
            <a:ext cx="10058400" cy="640080"/>
          </a:xfrm>
          <a:prstGeom prst="rect">
            <a:avLst/>
          </a:prstGeom>
          <a:solidFill>
            <a:srgbClr val="7D2E14"/>
          </a:solidFill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4389120"/>
            <a:ext cx="10058400" cy="740664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background</a:t>
            </a:r>
          </a:p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research question</a:t>
            </a:r>
          </a:p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hypotheses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1978640"/>
            <a:ext cx="10058400" cy="640080"/>
          </a:xfrm>
          <a:prstGeom prst="rect">
            <a:avLst/>
          </a:prstGeom>
          <a:solidFill>
            <a:srgbClr val="7D2E14"/>
          </a:solidFill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2618720"/>
            <a:ext cx="10058400" cy="859536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procedure</a:t>
            </a:r>
          </a:p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participants</a:t>
            </a:r>
          </a:p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materials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38560" y="3749039"/>
            <a:ext cx="10149840" cy="640080"/>
          </a:xfrm>
          <a:prstGeom prst="rect">
            <a:avLst/>
          </a:prstGeom>
          <a:solidFill>
            <a:srgbClr val="7D2E14"/>
          </a:solidFill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8560" y="4389120"/>
            <a:ext cx="10149840" cy="1682496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>
            <a:off x="22219920" y="3749039"/>
            <a:ext cx="10058400" cy="640080"/>
          </a:xfrm>
          <a:prstGeom prst="rect">
            <a:avLst/>
          </a:prstGeom>
          <a:solidFill>
            <a:srgbClr val="7D2E14"/>
          </a:solidFill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19920" y="4389120"/>
            <a:ext cx="10058400" cy="1133856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hypotheses support</a:t>
            </a:r>
          </a:p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limitations</a:t>
            </a:r>
          </a:p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conclusion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19920" y="15910559"/>
            <a:ext cx="10058400" cy="640080"/>
          </a:xfrm>
          <a:prstGeom prst="rect">
            <a:avLst/>
          </a:prstGeom>
          <a:solidFill>
            <a:srgbClr val="7D2E14"/>
          </a:solidFill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</a:rPr>
              <a:t>Take Home Point/Main Finding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19920" y="16550640"/>
            <a:ext cx="100584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>
            <a:off x="22219920" y="19568160"/>
            <a:ext cx="10058400" cy="1572768"/>
          </a:xfrm>
          <a:prstGeom prst="rect">
            <a:avLst/>
          </a:prstGeom>
          <a:solidFill>
            <a:srgbClr val="7D2E14"/>
          </a:solidFill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FFFFF"/>
                </a:solidFill>
              </a:rPr>
              <a:t>Contact and References (QR code)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