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0972800" cy="5486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2D1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9144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 b="1">
                <a:solidFill>
                  <a:srgbClr val="FFFFFF"/>
                </a:solidFill>
              </a:rPr>
              <a:t>Title Here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657600"/>
            <a:ext cx="10972800" cy="274320"/>
          </a:xfrm>
          <a:prstGeom prst="rect">
            <a:avLst/>
          </a:prstGeom>
          <a:solidFill>
            <a:srgbClr val="7D2E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000" b="1">
                <a:solidFill>
                  <a:srgbClr val="FFFFFF"/>
                </a:solidFill>
              </a:rPr>
              <a:t>Additional Info 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2D1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685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FFFFF"/>
                </a:solidFill>
              </a:rPr>
              <a:t>Title 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6002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har char="•"/>
              <a:defRPr sz="2000">
                <a:solidFill>
                  <a:srgbClr val="FFFFFF"/>
                </a:solidFill>
              </a:defRPr>
            </a:pPr>
            <a:r>
              <a:t>point 1</a:t>
            </a:r>
          </a:p>
          <a:p>
            <a:pPr>
              <a:buChar char="•"/>
              <a:defRPr sz="2000">
                <a:solidFill>
                  <a:srgbClr val="FFFFFF"/>
                </a:solidFill>
              </a:defRPr>
            </a:pPr>
            <a:r>
              <a:t>point 2</a:t>
            </a:r>
          </a:p>
          <a:p>
            <a:pPr>
              <a:buChar char="•"/>
              <a:defRPr sz="2000">
                <a:solidFill>
                  <a:srgbClr val="FFFFFF"/>
                </a:solidFill>
              </a:defRPr>
            </a:pPr>
            <a:r>
              <a:t>point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