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32918400" cy="21945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82D1E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457200"/>
            <a:ext cx="32918400" cy="301752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/>
            <a:r>
              <a:rPr sz="7200" b="1">
                <a:solidFill>
                  <a:srgbClr val="82E1EB"/>
                </a:solidFill>
              </a:rPr>
              <a:t>Title and Names Here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3749039"/>
            <a:ext cx="10058400" cy="640080"/>
          </a:xfrm>
          <a:prstGeom prst="rect">
            <a:avLst/>
          </a:prstGeom>
          <a:solidFill>
            <a:srgbClr val="82F0EB"/>
          </a:solidFill>
        </p:spPr>
        <p:txBody>
          <a:bodyPr wrap="none">
            <a:spAutoFit/>
          </a:bodyPr>
          <a:lstStyle/>
          <a:p>
            <a:pPr algn="ctr"/>
            <a:r>
              <a:rPr sz="4000" b="1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4389120"/>
            <a:ext cx="10058400" cy="740664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har char="•"/>
              <a:defRPr sz="2000">
                <a:solidFill>
                  <a:srgbClr val="000000"/>
                </a:solidFill>
              </a:defRPr>
            </a:pPr>
            <a:r>
              <a:t>background</a:t>
            </a:r>
          </a:p>
          <a:p>
            <a:pPr>
              <a:buChar char="•"/>
              <a:defRPr sz="2000">
                <a:solidFill>
                  <a:srgbClr val="000000"/>
                </a:solidFill>
              </a:defRPr>
            </a:pPr>
            <a:r>
              <a:t>research question</a:t>
            </a:r>
          </a:p>
          <a:p>
            <a:pPr>
              <a:buChar char="•"/>
              <a:defRPr sz="2000">
                <a:solidFill>
                  <a:srgbClr val="000000"/>
                </a:solidFill>
              </a:defRPr>
            </a:pPr>
            <a:r>
              <a:t>hypotheses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11978640"/>
            <a:ext cx="10058400" cy="640080"/>
          </a:xfrm>
          <a:prstGeom prst="rect">
            <a:avLst/>
          </a:prstGeom>
          <a:solidFill>
            <a:srgbClr val="82F0EB"/>
          </a:solidFill>
        </p:spPr>
        <p:txBody>
          <a:bodyPr wrap="none">
            <a:spAutoFit/>
          </a:bodyPr>
          <a:lstStyle/>
          <a:p>
            <a:pPr algn="ctr"/>
            <a:r>
              <a:rPr sz="4000" b="1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2618720"/>
            <a:ext cx="10058400" cy="859536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har char="•"/>
              <a:defRPr sz="2000">
                <a:solidFill>
                  <a:srgbClr val="000000"/>
                </a:solidFill>
              </a:defRPr>
            </a:pPr>
            <a:r>
              <a:t>procedure</a:t>
            </a:r>
          </a:p>
          <a:p>
            <a:pPr>
              <a:buChar char="•"/>
              <a:defRPr sz="2000">
                <a:solidFill>
                  <a:srgbClr val="000000"/>
                </a:solidFill>
              </a:defRPr>
            </a:pPr>
            <a:r>
              <a:t>participants</a:t>
            </a:r>
          </a:p>
          <a:p>
            <a:pPr>
              <a:buChar char="•"/>
              <a:defRPr sz="2000">
                <a:solidFill>
                  <a:srgbClr val="000000"/>
                </a:solidFill>
              </a:defRPr>
            </a:pPr>
            <a:r>
              <a:t>materials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38560" y="3749039"/>
            <a:ext cx="10149840" cy="640080"/>
          </a:xfrm>
          <a:prstGeom prst="rect">
            <a:avLst/>
          </a:prstGeom>
          <a:solidFill>
            <a:srgbClr val="82F0EB"/>
          </a:solidFill>
        </p:spPr>
        <p:txBody>
          <a:bodyPr wrap="none">
            <a:spAutoFit/>
          </a:bodyPr>
          <a:lstStyle/>
          <a:p>
            <a:pPr algn="ctr"/>
            <a:r>
              <a:rPr sz="4000" b="1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38560" y="4389120"/>
            <a:ext cx="10149840" cy="1682496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</p:txBody>
      </p:sp>
      <p:sp>
        <p:nvSpPr>
          <p:cNvPr id="9" name="TextBox 8"/>
          <p:cNvSpPr txBox="1"/>
          <p:nvPr/>
        </p:nvSpPr>
        <p:spPr>
          <a:xfrm>
            <a:off x="11887200" y="5029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800" b="1">
                <a:solidFill>
                  <a:srgbClr val="82E1EB"/>
                </a:solidFill>
              </a:rPr>
              <a:t>Use the third color for accents and highlights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219920" y="3749039"/>
            <a:ext cx="10058400" cy="640080"/>
          </a:xfrm>
          <a:prstGeom prst="rect">
            <a:avLst/>
          </a:prstGeom>
          <a:solidFill>
            <a:srgbClr val="82F0EB"/>
          </a:solidFill>
        </p:spPr>
        <p:txBody>
          <a:bodyPr wrap="none">
            <a:spAutoFit/>
          </a:bodyPr>
          <a:lstStyle/>
          <a:p>
            <a:pPr algn="ctr"/>
            <a:r>
              <a:rPr sz="4000" b="1">
                <a:solidFill>
                  <a:srgbClr val="FFFFFF"/>
                </a:solidFill>
              </a:rPr>
              <a:t>Discussion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219920" y="4389120"/>
            <a:ext cx="10058400" cy="1133856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har char="•"/>
              <a:defRPr sz="2000">
                <a:solidFill>
                  <a:srgbClr val="000000"/>
                </a:solidFill>
              </a:defRPr>
            </a:pPr>
            <a:r>
              <a:t>hypotheses support</a:t>
            </a:r>
          </a:p>
          <a:p>
            <a:pPr>
              <a:buChar char="•"/>
              <a:defRPr sz="2000">
                <a:solidFill>
                  <a:srgbClr val="000000"/>
                </a:solidFill>
              </a:defRPr>
            </a:pPr>
            <a:r>
              <a:t>limitations</a:t>
            </a:r>
          </a:p>
          <a:p>
            <a:pPr>
              <a:buChar char="•"/>
              <a:defRPr sz="2000">
                <a:solidFill>
                  <a:srgbClr val="000000"/>
                </a:solidFill>
              </a:defRPr>
            </a:pPr>
            <a:r>
              <a:t>conclusion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219920" y="15910559"/>
            <a:ext cx="10058400" cy="640080"/>
          </a:xfrm>
          <a:prstGeom prst="rect">
            <a:avLst/>
          </a:prstGeom>
          <a:solidFill>
            <a:srgbClr val="82E1EB"/>
          </a:solidFill>
        </p:spPr>
        <p:txBody>
          <a:bodyPr wrap="none">
            <a:spAutoFit/>
          </a:bodyPr>
          <a:lstStyle/>
          <a:p>
            <a:pPr algn="ctr"/>
            <a:r>
              <a:rPr sz="4000" b="1">
                <a:solidFill>
                  <a:srgbClr val="FFFFFF"/>
                </a:solidFill>
              </a:rPr>
              <a:t>Take Home Point/Main Finding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219920" y="16550640"/>
            <a:ext cx="10058400" cy="27432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</p:txBody>
      </p:sp>
      <p:sp>
        <p:nvSpPr>
          <p:cNvPr id="14" name="TextBox 13"/>
          <p:cNvSpPr txBox="1"/>
          <p:nvPr/>
        </p:nvSpPr>
        <p:spPr>
          <a:xfrm>
            <a:off x="22219920" y="19568160"/>
            <a:ext cx="10058400" cy="1572768"/>
          </a:xfrm>
          <a:prstGeom prst="rect">
            <a:avLst/>
          </a:prstGeom>
          <a:solidFill>
            <a:srgbClr val="82F0EB"/>
          </a:solidFill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FFFFF"/>
                </a:solidFill>
              </a:rPr>
              <a:t>Contact and References (QR code)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