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E50661-9345-4ABB-A5EC-F8CA2E12C7ED}" v="62" dt="2023-02-12T16:41:22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лёна Соченко" userId="2d1397a926dc65da" providerId="LiveId" clId="{A9E50661-9345-4ABB-A5EC-F8CA2E12C7ED}"/>
    <pc:docChg chg="custSel addSld delSld modSld sldOrd">
      <pc:chgData name="Алёна Соченко" userId="2d1397a926dc65da" providerId="LiveId" clId="{A9E50661-9345-4ABB-A5EC-F8CA2E12C7ED}" dt="2023-02-12T16:43:24.413" v="1089" actId="47"/>
      <pc:docMkLst>
        <pc:docMk/>
      </pc:docMkLst>
      <pc:sldChg chg="addSp delSp modSp new mod">
        <pc:chgData name="Алёна Соченко" userId="2d1397a926dc65da" providerId="LiveId" clId="{A9E50661-9345-4ABB-A5EC-F8CA2E12C7ED}" dt="2023-02-12T16:09:16.248" v="157" actId="1076"/>
        <pc:sldMkLst>
          <pc:docMk/>
          <pc:sldMk cId="113365849" sldId="256"/>
        </pc:sldMkLst>
        <pc:spChg chg="mod">
          <ac:chgData name="Алёна Соченко" userId="2d1397a926dc65da" providerId="LiveId" clId="{A9E50661-9345-4ABB-A5EC-F8CA2E12C7ED}" dt="2023-02-12T16:07:40.770" v="53" actId="20577"/>
          <ac:spMkLst>
            <pc:docMk/>
            <pc:sldMk cId="113365849" sldId="256"/>
            <ac:spMk id="2" creationId="{CED667D8-DB55-711B-52AD-DB4CD17BBA97}"/>
          </ac:spMkLst>
        </pc:spChg>
        <pc:spChg chg="mod">
          <ac:chgData name="Алёна Соченко" userId="2d1397a926dc65da" providerId="LiveId" clId="{A9E50661-9345-4ABB-A5EC-F8CA2E12C7ED}" dt="2023-02-12T16:09:14.050" v="155" actId="27636"/>
          <ac:spMkLst>
            <pc:docMk/>
            <pc:sldMk cId="113365849" sldId="256"/>
            <ac:spMk id="3" creationId="{08F68655-8F1D-AE27-318D-ECD091262E79}"/>
          </ac:spMkLst>
        </pc:spChg>
        <pc:spChg chg="add del mod">
          <ac:chgData name="Алёна Соченко" userId="2d1397a926dc65da" providerId="LiveId" clId="{A9E50661-9345-4ABB-A5EC-F8CA2E12C7ED}" dt="2023-02-12T16:06:26.978" v="9"/>
          <ac:spMkLst>
            <pc:docMk/>
            <pc:sldMk cId="113365849" sldId="256"/>
            <ac:spMk id="5" creationId="{8CA15FC9-DE72-D1B6-B83F-A5C6F3969633}"/>
          </ac:spMkLst>
        </pc:spChg>
        <pc:spChg chg="add mod">
          <ac:chgData name="Алёна Соченко" userId="2d1397a926dc65da" providerId="LiveId" clId="{A9E50661-9345-4ABB-A5EC-F8CA2E12C7ED}" dt="2023-02-12T16:09:07.108" v="150" actId="27636"/>
          <ac:spMkLst>
            <pc:docMk/>
            <pc:sldMk cId="113365849" sldId="256"/>
            <ac:spMk id="8" creationId="{9611D074-EAAB-241D-B8F0-5ACEA006D6D4}"/>
          </ac:spMkLst>
        </pc:spChg>
        <pc:picChg chg="add mod">
          <ac:chgData name="Алёна Соченко" userId="2d1397a926dc65da" providerId="LiveId" clId="{A9E50661-9345-4ABB-A5EC-F8CA2E12C7ED}" dt="2023-02-12T16:05:10.844" v="5"/>
          <ac:picMkLst>
            <pc:docMk/>
            <pc:sldMk cId="113365849" sldId="256"/>
            <ac:picMk id="4" creationId="{1EFCF448-2D4B-943B-4188-30A788C2AA76}"/>
          </ac:picMkLst>
        </pc:picChg>
        <pc:picChg chg="add mod">
          <ac:chgData name="Алёна Соченко" userId="2d1397a926dc65da" providerId="LiveId" clId="{A9E50661-9345-4ABB-A5EC-F8CA2E12C7ED}" dt="2023-02-12T16:09:16.248" v="157" actId="1076"/>
          <ac:picMkLst>
            <pc:docMk/>
            <pc:sldMk cId="113365849" sldId="256"/>
            <ac:picMk id="7" creationId="{2AC8B173-F49F-EEA4-D4C3-6DBC95FA2B23}"/>
          </ac:picMkLst>
        </pc:picChg>
      </pc:sldChg>
      <pc:sldChg chg="addSp modSp new mod">
        <pc:chgData name="Алёна Соченко" userId="2d1397a926dc65da" providerId="LiveId" clId="{A9E50661-9345-4ABB-A5EC-F8CA2E12C7ED}" dt="2023-02-12T16:13:12.475" v="247" actId="1076"/>
        <pc:sldMkLst>
          <pc:docMk/>
          <pc:sldMk cId="1431506576" sldId="257"/>
        </pc:sldMkLst>
        <pc:spChg chg="mod">
          <ac:chgData name="Алёна Соченко" userId="2d1397a926dc65da" providerId="LiveId" clId="{A9E50661-9345-4ABB-A5EC-F8CA2E12C7ED}" dt="2023-02-12T16:10:26.349" v="175" actId="20577"/>
          <ac:spMkLst>
            <pc:docMk/>
            <pc:sldMk cId="1431506576" sldId="257"/>
            <ac:spMk id="2" creationId="{50F4FB58-9369-BA33-37DE-4BD36E50EE06}"/>
          </ac:spMkLst>
        </pc:spChg>
        <pc:spChg chg="mod">
          <ac:chgData name="Алёна Соченко" userId="2d1397a926dc65da" providerId="LiveId" clId="{A9E50661-9345-4ABB-A5EC-F8CA2E12C7ED}" dt="2023-02-12T16:11:57.999" v="217" actId="27636"/>
          <ac:spMkLst>
            <pc:docMk/>
            <pc:sldMk cId="1431506576" sldId="257"/>
            <ac:spMk id="3" creationId="{24793DEC-C891-8FC0-A729-CA67E7D09386}"/>
          </ac:spMkLst>
        </pc:spChg>
        <pc:spChg chg="add mod">
          <ac:chgData name="Алёна Соченко" userId="2d1397a926dc65da" providerId="LiveId" clId="{A9E50661-9345-4ABB-A5EC-F8CA2E12C7ED}" dt="2023-02-12T16:12:34.441" v="238" actId="1076"/>
          <ac:spMkLst>
            <pc:docMk/>
            <pc:sldMk cId="1431506576" sldId="257"/>
            <ac:spMk id="4" creationId="{6F701420-7A97-D9A4-180C-B64C402EA632}"/>
          </ac:spMkLst>
        </pc:spChg>
        <pc:spChg chg="add mod">
          <ac:chgData name="Алёна Соченко" userId="2d1397a926dc65da" providerId="LiveId" clId="{A9E50661-9345-4ABB-A5EC-F8CA2E12C7ED}" dt="2023-02-12T16:13:12.475" v="247" actId="1076"/>
          <ac:spMkLst>
            <pc:docMk/>
            <pc:sldMk cId="1431506576" sldId="257"/>
            <ac:spMk id="5" creationId="{865F68B2-8789-B40F-5E8F-15F4A055F41C}"/>
          </ac:spMkLst>
        </pc:spChg>
      </pc:sldChg>
      <pc:sldChg chg="addSp modSp new mod">
        <pc:chgData name="Алёна Соченко" userId="2d1397a926dc65da" providerId="LiveId" clId="{A9E50661-9345-4ABB-A5EC-F8CA2E12C7ED}" dt="2023-02-12T16:16:44.885" v="292" actId="14100"/>
        <pc:sldMkLst>
          <pc:docMk/>
          <pc:sldMk cId="2974631352" sldId="258"/>
        </pc:sldMkLst>
        <pc:spChg chg="mod">
          <ac:chgData name="Алёна Соченко" userId="2d1397a926dc65da" providerId="LiveId" clId="{A9E50661-9345-4ABB-A5EC-F8CA2E12C7ED}" dt="2023-02-12T16:15:58.463" v="283" actId="20577"/>
          <ac:spMkLst>
            <pc:docMk/>
            <pc:sldMk cId="2974631352" sldId="258"/>
            <ac:spMk id="2" creationId="{D98E5234-CAA8-ACCE-4BC1-39C84A6661E4}"/>
          </ac:spMkLst>
        </pc:spChg>
        <pc:spChg chg="mod">
          <ac:chgData name="Алёна Соченко" userId="2d1397a926dc65da" providerId="LiveId" clId="{A9E50661-9345-4ABB-A5EC-F8CA2E12C7ED}" dt="2023-02-12T16:16:44.885" v="292" actId="14100"/>
          <ac:spMkLst>
            <pc:docMk/>
            <pc:sldMk cId="2974631352" sldId="258"/>
            <ac:spMk id="3" creationId="{92ADA683-54C7-AF30-22B2-2D920BB6F13B}"/>
          </ac:spMkLst>
        </pc:spChg>
        <pc:spChg chg="add mod">
          <ac:chgData name="Алёна Соченко" userId="2d1397a926dc65da" providerId="LiveId" clId="{A9E50661-9345-4ABB-A5EC-F8CA2E12C7ED}" dt="2023-02-12T16:13:28.934" v="248"/>
          <ac:spMkLst>
            <pc:docMk/>
            <pc:sldMk cId="2974631352" sldId="258"/>
            <ac:spMk id="4" creationId="{1A5904D2-DBBB-58CB-93F0-DDCB1043C70B}"/>
          </ac:spMkLst>
        </pc:spChg>
        <pc:spChg chg="add mod">
          <ac:chgData name="Алёна Соченко" userId="2d1397a926dc65da" providerId="LiveId" clId="{A9E50661-9345-4ABB-A5EC-F8CA2E12C7ED}" dt="2023-02-12T16:13:28.934" v="248"/>
          <ac:spMkLst>
            <pc:docMk/>
            <pc:sldMk cId="2974631352" sldId="258"/>
            <ac:spMk id="5" creationId="{6C407FF4-9CB4-A115-34BC-EAFBAD8F563A}"/>
          </ac:spMkLst>
        </pc:spChg>
      </pc:sldChg>
      <pc:sldChg chg="addSp delSp modSp new mod">
        <pc:chgData name="Алёна Соченко" userId="2d1397a926dc65da" providerId="LiveId" clId="{A9E50661-9345-4ABB-A5EC-F8CA2E12C7ED}" dt="2023-02-12T16:18:29.433" v="312" actId="1076"/>
        <pc:sldMkLst>
          <pc:docMk/>
          <pc:sldMk cId="2428296842" sldId="259"/>
        </pc:sldMkLst>
        <pc:spChg chg="mod">
          <ac:chgData name="Алёна Соченко" userId="2d1397a926dc65da" providerId="LiveId" clId="{A9E50661-9345-4ABB-A5EC-F8CA2E12C7ED}" dt="2023-02-12T16:17:12.468" v="300" actId="20577"/>
          <ac:spMkLst>
            <pc:docMk/>
            <pc:sldMk cId="2428296842" sldId="259"/>
            <ac:spMk id="2" creationId="{DF37DA1E-8510-0930-B46A-13A55ED1C350}"/>
          </ac:spMkLst>
        </pc:spChg>
        <pc:spChg chg="mod">
          <ac:chgData name="Алёна Соченко" userId="2d1397a926dc65da" providerId="LiveId" clId="{A9E50661-9345-4ABB-A5EC-F8CA2E12C7ED}" dt="2023-02-12T16:18:19.144" v="308" actId="14100"/>
          <ac:spMkLst>
            <pc:docMk/>
            <pc:sldMk cId="2428296842" sldId="259"/>
            <ac:spMk id="3" creationId="{E9D7206B-FF86-43AE-53B8-2C29D5C02139}"/>
          </ac:spMkLst>
        </pc:spChg>
        <pc:spChg chg="add mod">
          <ac:chgData name="Алёна Соченко" userId="2d1397a926dc65da" providerId="LiveId" clId="{A9E50661-9345-4ABB-A5EC-F8CA2E12C7ED}" dt="2023-02-12T16:13:35.473" v="249"/>
          <ac:spMkLst>
            <pc:docMk/>
            <pc:sldMk cId="2428296842" sldId="259"/>
            <ac:spMk id="4" creationId="{636E5A16-8AAE-270E-7F91-8E8C9AC1D039}"/>
          </ac:spMkLst>
        </pc:spChg>
        <pc:spChg chg="add mod">
          <ac:chgData name="Алёна Соченко" userId="2d1397a926dc65da" providerId="LiveId" clId="{A9E50661-9345-4ABB-A5EC-F8CA2E12C7ED}" dt="2023-02-12T16:13:35.473" v="249"/>
          <ac:spMkLst>
            <pc:docMk/>
            <pc:sldMk cId="2428296842" sldId="259"/>
            <ac:spMk id="5" creationId="{0D69A1BB-140A-5CB3-F916-4C47C733E144}"/>
          </ac:spMkLst>
        </pc:spChg>
        <pc:picChg chg="add del mod">
          <ac:chgData name="Алёна Соченко" userId="2d1397a926dc65da" providerId="LiveId" clId="{A9E50661-9345-4ABB-A5EC-F8CA2E12C7ED}" dt="2023-02-12T16:18:19.731" v="309"/>
          <ac:picMkLst>
            <pc:docMk/>
            <pc:sldMk cId="2428296842" sldId="259"/>
            <ac:picMk id="13314" creationId="{5946C191-8243-3C5D-0A50-96CDED9CAE13}"/>
          </ac:picMkLst>
        </pc:picChg>
        <pc:picChg chg="add mod">
          <ac:chgData name="Алёна Соченко" userId="2d1397a926dc65da" providerId="LiveId" clId="{A9E50661-9345-4ABB-A5EC-F8CA2E12C7ED}" dt="2023-02-12T16:18:29.433" v="312" actId="1076"/>
          <ac:picMkLst>
            <pc:docMk/>
            <pc:sldMk cId="2428296842" sldId="259"/>
            <ac:picMk id="13316" creationId="{EF152FE9-3191-382D-0828-1B0F2AA41A92}"/>
          </ac:picMkLst>
        </pc:picChg>
      </pc:sldChg>
      <pc:sldChg chg="addSp modSp new mod">
        <pc:chgData name="Алёна Соченко" userId="2d1397a926dc65da" providerId="LiveId" clId="{A9E50661-9345-4ABB-A5EC-F8CA2E12C7ED}" dt="2023-02-12T16:26:24.574" v="439" actId="20577"/>
        <pc:sldMkLst>
          <pc:docMk/>
          <pc:sldMk cId="2665002023" sldId="260"/>
        </pc:sldMkLst>
        <pc:spChg chg="mod">
          <ac:chgData name="Алёна Соченко" userId="2d1397a926dc65da" providerId="LiveId" clId="{A9E50661-9345-4ABB-A5EC-F8CA2E12C7ED}" dt="2023-02-12T16:22:13.586" v="324" actId="20577"/>
          <ac:spMkLst>
            <pc:docMk/>
            <pc:sldMk cId="2665002023" sldId="260"/>
            <ac:spMk id="2" creationId="{4AF76146-BE29-DD66-0C46-99AE75F0E26B}"/>
          </ac:spMkLst>
        </pc:spChg>
        <pc:spChg chg="mod">
          <ac:chgData name="Алёна Соченко" userId="2d1397a926dc65da" providerId="LiveId" clId="{A9E50661-9345-4ABB-A5EC-F8CA2E12C7ED}" dt="2023-02-12T16:26:24.574" v="439" actId="20577"/>
          <ac:spMkLst>
            <pc:docMk/>
            <pc:sldMk cId="2665002023" sldId="260"/>
            <ac:spMk id="3" creationId="{436E58E2-A73F-D8FF-E3A9-CFD11DEF59DD}"/>
          </ac:spMkLst>
        </pc:spChg>
        <pc:spChg chg="add mod">
          <ac:chgData name="Алёна Соченко" userId="2d1397a926dc65da" providerId="LiveId" clId="{A9E50661-9345-4ABB-A5EC-F8CA2E12C7ED}" dt="2023-02-12T16:13:37.332" v="250"/>
          <ac:spMkLst>
            <pc:docMk/>
            <pc:sldMk cId="2665002023" sldId="260"/>
            <ac:spMk id="4" creationId="{7EE92BA2-8ADC-7A23-0789-E44708C0E9A0}"/>
          </ac:spMkLst>
        </pc:spChg>
        <pc:spChg chg="add mod">
          <ac:chgData name="Алёна Соченко" userId="2d1397a926dc65da" providerId="LiveId" clId="{A9E50661-9345-4ABB-A5EC-F8CA2E12C7ED}" dt="2023-02-12T16:13:37.332" v="250"/>
          <ac:spMkLst>
            <pc:docMk/>
            <pc:sldMk cId="2665002023" sldId="260"/>
            <ac:spMk id="5" creationId="{9E5724CF-7CE4-0101-8DEE-455EBCAA1D70}"/>
          </ac:spMkLst>
        </pc:spChg>
      </pc:sldChg>
      <pc:sldChg chg="addSp modSp new mod">
        <pc:chgData name="Алёна Соченко" userId="2d1397a926dc65da" providerId="LiveId" clId="{A9E50661-9345-4ABB-A5EC-F8CA2E12C7ED}" dt="2023-02-12T16:27:32.985" v="555" actId="20577"/>
        <pc:sldMkLst>
          <pc:docMk/>
          <pc:sldMk cId="3174569287" sldId="261"/>
        </pc:sldMkLst>
        <pc:spChg chg="mod">
          <ac:chgData name="Алёна Соченко" userId="2d1397a926dc65da" providerId="LiveId" clId="{A9E50661-9345-4ABB-A5EC-F8CA2E12C7ED}" dt="2023-02-12T16:26:39.342" v="449" actId="20577"/>
          <ac:spMkLst>
            <pc:docMk/>
            <pc:sldMk cId="3174569287" sldId="261"/>
            <ac:spMk id="2" creationId="{9831DA14-FF82-C058-DD67-C5302B61B1F8}"/>
          </ac:spMkLst>
        </pc:spChg>
        <pc:spChg chg="mod">
          <ac:chgData name="Алёна Соченко" userId="2d1397a926dc65da" providerId="LiveId" clId="{A9E50661-9345-4ABB-A5EC-F8CA2E12C7ED}" dt="2023-02-12T16:27:32.985" v="555" actId="20577"/>
          <ac:spMkLst>
            <pc:docMk/>
            <pc:sldMk cId="3174569287" sldId="261"/>
            <ac:spMk id="3" creationId="{53A9AD84-5D92-D956-8F83-7E2B5FCB24E5}"/>
          </ac:spMkLst>
        </pc:spChg>
        <pc:spChg chg="add mod">
          <ac:chgData name="Алёна Соченко" userId="2d1397a926dc65da" providerId="LiveId" clId="{A9E50661-9345-4ABB-A5EC-F8CA2E12C7ED}" dt="2023-02-12T16:13:39.170" v="251"/>
          <ac:spMkLst>
            <pc:docMk/>
            <pc:sldMk cId="3174569287" sldId="261"/>
            <ac:spMk id="4" creationId="{FB343039-13A7-63EA-49C6-CCE646568C45}"/>
          </ac:spMkLst>
        </pc:spChg>
        <pc:spChg chg="add mod">
          <ac:chgData name="Алёна Соченко" userId="2d1397a926dc65da" providerId="LiveId" clId="{A9E50661-9345-4ABB-A5EC-F8CA2E12C7ED}" dt="2023-02-12T16:13:39.170" v="251"/>
          <ac:spMkLst>
            <pc:docMk/>
            <pc:sldMk cId="3174569287" sldId="261"/>
            <ac:spMk id="5" creationId="{B047D795-914B-693F-E3BD-5D82873B65CE}"/>
          </ac:spMkLst>
        </pc:spChg>
      </pc:sldChg>
      <pc:sldChg chg="addSp modSp new mod">
        <pc:chgData name="Алёна Соченко" userId="2d1397a926dc65da" providerId="LiveId" clId="{A9E50661-9345-4ABB-A5EC-F8CA2E12C7ED}" dt="2023-02-12T16:28:21.061" v="568" actId="1076"/>
        <pc:sldMkLst>
          <pc:docMk/>
          <pc:sldMk cId="247703008" sldId="262"/>
        </pc:sldMkLst>
        <pc:spChg chg="mod">
          <ac:chgData name="Алёна Соченко" userId="2d1397a926dc65da" providerId="LiveId" clId="{A9E50661-9345-4ABB-A5EC-F8CA2E12C7ED}" dt="2023-02-12T16:27:43.486" v="564" actId="20577"/>
          <ac:spMkLst>
            <pc:docMk/>
            <pc:sldMk cId="247703008" sldId="262"/>
            <ac:spMk id="2" creationId="{F58D5916-D1CC-B754-4C91-0341BFC9D4DE}"/>
          </ac:spMkLst>
        </pc:spChg>
        <pc:spChg chg="mod">
          <ac:chgData name="Алёна Соченко" userId="2d1397a926dc65da" providerId="LiveId" clId="{A9E50661-9345-4ABB-A5EC-F8CA2E12C7ED}" dt="2023-02-12T16:27:55.963" v="565"/>
          <ac:spMkLst>
            <pc:docMk/>
            <pc:sldMk cId="247703008" sldId="262"/>
            <ac:spMk id="3" creationId="{5B42BDD9-A3C0-227B-2853-5916F6CE8AE4}"/>
          </ac:spMkLst>
        </pc:spChg>
        <pc:spChg chg="add mod">
          <ac:chgData name="Алёна Соченко" userId="2d1397a926dc65da" providerId="LiveId" clId="{A9E50661-9345-4ABB-A5EC-F8CA2E12C7ED}" dt="2023-02-12T16:13:42.464" v="252"/>
          <ac:spMkLst>
            <pc:docMk/>
            <pc:sldMk cId="247703008" sldId="262"/>
            <ac:spMk id="4" creationId="{C796FD9E-6EF2-A757-B1FA-D6EDCF0581AA}"/>
          </ac:spMkLst>
        </pc:spChg>
        <pc:spChg chg="add mod">
          <ac:chgData name="Алёна Соченко" userId="2d1397a926dc65da" providerId="LiveId" clId="{A9E50661-9345-4ABB-A5EC-F8CA2E12C7ED}" dt="2023-02-12T16:13:42.464" v="252"/>
          <ac:spMkLst>
            <pc:docMk/>
            <pc:sldMk cId="247703008" sldId="262"/>
            <ac:spMk id="5" creationId="{C70F83A7-B80E-6CD4-429F-D26DA9983EC8}"/>
          </ac:spMkLst>
        </pc:spChg>
        <pc:picChg chg="add mod">
          <ac:chgData name="Алёна Соченко" userId="2d1397a926dc65da" providerId="LiveId" clId="{A9E50661-9345-4ABB-A5EC-F8CA2E12C7ED}" dt="2023-02-12T16:28:21.061" v="568" actId="1076"/>
          <ac:picMkLst>
            <pc:docMk/>
            <pc:sldMk cId="247703008" sldId="262"/>
            <ac:picMk id="10242" creationId="{22C03B71-73E2-7390-5249-CBE48960B623}"/>
          </ac:picMkLst>
        </pc:picChg>
      </pc:sldChg>
      <pc:sldChg chg="addSp modSp new mod">
        <pc:chgData name="Алёна Соченко" userId="2d1397a926dc65da" providerId="LiveId" clId="{A9E50661-9345-4ABB-A5EC-F8CA2E12C7ED}" dt="2023-02-12T16:30:36.243" v="735" actId="2711"/>
        <pc:sldMkLst>
          <pc:docMk/>
          <pc:sldMk cId="2409863220" sldId="263"/>
        </pc:sldMkLst>
        <pc:spChg chg="mod">
          <ac:chgData name="Алёна Соченко" userId="2d1397a926dc65da" providerId="LiveId" clId="{A9E50661-9345-4ABB-A5EC-F8CA2E12C7ED}" dt="2023-02-12T16:28:43.450" v="580" actId="20577"/>
          <ac:spMkLst>
            <pc:docMk/>
            <pc:sldMk cId="2409863220" sldId="263"/>
            <ac:spMk id="2" creationId="{26099416-54FC-E5CC-1611-1218DEE1F23F}"/>
          </ac:spMkLst>
        </pc:spChg>
        <pc:spChg chg="mod">
          <ac:chgData name="Алёна Соченко" userId="2d1397a926dc65da" providerId="LiveId" clId="{A9E50661-9345-4ABB-A5EC-F8CA2E12C7ED}" dt="2023-02-12T16:30:36.243" v="735" actId="2711"/>
          <ac:spMkLst>
            <pc:docMk/>
            <pc:sldMk cId="2409863220" sldId="263"/>
            <ac:spMk id="3" creationId="{B9E885EE-195A-E11D-F536-0F093066E2B5}"/>
          </ac:spMkLst>
        </pc:spChg>
        <pc:spChg chg="add mod">
          <ac:chgData name="Алёна Соченко" userId="2d1397a926dc65da" providerId="LiveId" clId="{A9E50661-9345-4ABB-A5EC-F8CA2E12C7ED}" dt="2023-02-12T16:13:44.038" v="253"/>
          <ac:spMkLst>
            <pc:docMk/>
            <pc:sldMk cId="2409863220" sldId="263"/>
            <ac:spMk id="4" creationId="{C1D184B0-84A5-D201-1552-7AC37D143F8F}"/>
          </ac:spMkLst>
        </pc:spChg>
        <pc:spChg chg="add mod">
          <ac:chgData name="Алёна Соченко" userId="2d1397a926dc65da" providerId="LiveId" clId="{A9E50661-9345-4ABB-A5EC-F8CA2E12C7ED}" dt="2023-02-12T16:13:44.038" v="253"/>
          <ac:spMkLst>
            <pc:docMk/>
            <pc:sldMk cId="2409863220" sldId="263"/>
            <ac:spMk id="5" creationId="{93D82ED5-3BC5-4C81-EC86-96D87FEBEC2B}"/>
          </ac:spMkLst>
        </pc:spChg>
      </pc:sldChg>
      <pc:sldChg chg="addSp modSp new mod">
        <pc:chgData name="Алёна Соченко" userId="2d1397a926dc65da" providerId="LiveId" clId="{A9E50661-9345-4ABB-A5EC-F8CA2E12C7ED}" dt="2023-02-12T16:32:04.536" v="844" actId="14100"/>
        <pc:sldMkLst>
          <pc:docMk/>
          <pc:sldMk cId="3536491739" sldId="264"/>
        </pc:sldMkLst>
        <pc:spChg chg="mod">
          <ac:chgData name="Алёна Соченко" userId="2d1397a926dc65da" providerId="LiveId" clId="{A9E50661-9345-4ABB-A5EC-F8CA2E12C7ED}" dt="2023-02-12T16:30:44.601" v="745" actId="20577"/>
          <ac:spMkLst>
            <pc:docMk/>
            <pc:sldMk cId="3536491739" sldId="264"/>
            <ac:spMk id="2" creationId="{57784D29-0435-203A-6930-CF8DCC328C92}"/>
          </ac:spMkLst>
        </pc:spChg>
        <pc:spChg chg="mod">
          <ac:chgData name="Алёна Соченко" userId="2d1397a926dc65da" providerId="LiveId" clId="{A9E50661-9345-4ABB-A5EC-F8CA2E12C7ED}" dt="2023-02-12T16:32:04.536" v="844" actId="14100"/>
          <ac:spMkLst>
            <pc:docMk/>
            <pc:sldMk cId="3536491739" sldId="264"/>
            <ac:spMk id="3" creationId="{BCC9C7DB-1BF3-AEFA-10A8-A1F5E009DB6B}"/>
          </ac:spMkLst>
        </pc:spChg>
        <pc:spChg chg="add mod">
          <ac:chgData name="Алёна Соченко" userId="2d1397a926dc65da" providerId="LiveId" clId="{A9E50661-9345-4ABB-A5EC-F8CA2E12C7ED}" dt="2023-02-12T16:13:45.614" v="254"/>
          <ac:spMkLst>
            <pc:docMk/>
            <pc:sldMk cId="3536491739" sldId="264"/>
            <ac:spMk id="4" creationId="{C835308D-D3CB-D346-2C7D-C610F0C2FC9C}"/>
          </ac:spMkLst>
        </pc:spChg>
        <pc:spChg chg="add mod">
          <ac:chgData name="Алёна Соченко" userId="2d1397a926dc65da" providerId="LiveId" clId="{A9E50661-9345-4ABB-A5EC-F8CA2E12C7ED}" dt="2023-02-12T16:13:45.614" v="254"/>
          <ac:spMkLst>
            <pc:docMk/>
            <pc:sldMk cId="3536491739" sldId="264"/>
            <ac:spMk id="5" creationId="{2698B249-D35C-BCE1-0D96-9B5A9C04F2CF}"/>
          </ac:spMkLst>
        </pc:spChg>
      </pc:sldChg>
      <pc:sldChg chg="addSp modSp new mod">
        <pc:chgData name="Алёна Соченко" userId="2d1397a926dc65da" providerId="LiveId" clId="{A9E50661-9345-4ABB-A5EC-F8CA2E12C7ED}" dt="2023-02-12T16:33:50.446" v="856" actId="20577"/>
        <pc:sldMkLst>
          <pc:docMk/>
          <pc:sldMk cId="308014489" sldId="265"/>
        </pc:sldMkLst>
        <pc:spChg chg="mod">
          <ac:chgData name="Алёна Соченко" userId="2d1397a926dc65da" providerId="LiveId" clId="{A9E50661-9345-4ABB-A5EC-F8CA2E12C7ED}" dt="2023-02-12T16:32:15.999" v="853" actId="20577"/>
          <ac:spMkLst>
            <pc:docMk/>
            <pc:sldMk cId="308014489" sldId="265"/>
            <ac:spMk id="2" creationId="{FCFA9400-8245-248C-18DC-014468BC6CD8}"/>
          </ac:spMkLst>
        </pc:spChg>
        <pc:spChg chg="mod">
          <ac:chgData name="Алёна Соченко" userId="2d1397a926dc65da" providerId="LiveId" clId="{A9E50661-9345-4ABB-A5EC-F8CA2E12C7ED}" dt="2023-02-12T16:33:50.446" v="856" actId="20577"/>
          <ac:spMkLst>
            <pc:docMk/>
            <pc:sldMk cId="308014489" sldId="265"/>
            <ac:spMk id="3" creationId="{7971E4B7-5A67-7C63-B0C5-E6830E4A90B7}"/>
          </ac:spMkLst>
        </pc:spChg>
        <pc:spChg chg="add mod">
          <ac:chgData name="Алёна Соченко" userId="2d1397a926dc65da" providerId="LiveId" clId="{A9E50661-9345-4ABB-A5EC-F8CA2E12C7ED}" dt="2023-02-12T16:14:02.830" v="266"/>
          <ac:spMkLst>
            <pc:docMk/>
            <pc:sldMk cId="308014489" sldId="265"/>
            <ac:spMk id="4" creationId="{4C56986F-A54A-EBF6-CD10-16FCB21FE3DB}"/>
          </ac:spMkLst>
        </pc:spChg>
        <pc:spChg chg="add mod">
          <ac:chgData name="Алёна Соченко" userId="2d1397a926dc65da" providerId="LiveId" clId="{A9E50661-9345-4ABB-A5EC-F8CA2E12C7ED}" dt="2023-02-12T16:14:02.830" v="266"/>
          <ac:spMkLst>
            <pc:docMk/>
            <pc:sldMk cId="308014489" sldId="265"/>
            <ac:spMk id="5" creationId="{45932D8A-5327-69C5-E891-E99671DD4704}"/>
          </ac:spMkLst>
        </pc:spChg>
      </pc:sldChg>
      <pc:sldChg chg="addSp modSp new mod">
        <pc:chgData name="Алёна Соченко" userId="2d1397a926dc65da" providerId="LiveId" clId="{A9E50661-9345-4ABB-A5EC-F8CA2E12C7ED}" dt="2023-02-12T16:37:56.982" v="945" actId="2711"/>
        <pc:sldMkLst>
          <pc:docMk/>
          <pc:sldMk cId="802338251" sldId="266"/>
        </pc:sldMkLst>
        <pc:spChg chg="mod">
          <ac:chgData name="Алёна Соченко" userId="2d1397a926dc65da" providerId="LiveId" clId="{A9E50661-9345-4ABB-A5EC-F8CA2E12C7ED}" dt="2023-02-12T16:35:26.191" v="868" actId="20577"/>
          <ac:spMkLst>
            <pc:docMk/>
            <pc:sldMk cId="802338251" sldId="266"/>
            <ac:spMk id="2" creationId="{2DF64D79-C2B4-CC5F-6420-E650A4AA96B8}"/>
          </ac:spMkLst>
        </pc:spChg>
        <pc:spChg chg="mod">
          <ac:chgData name="Алёна Соченко" userId="2d1397a926dc65da" providerId="LiveId" clId="{A9E50661-9345-4ABB-A5EC-F8CA2E12C7ED}" dt="2023-02-12T16:37:56.982" v="945" actId="2711"/>
          <ac:spMkLst>
            <pc:docMk/>
            <pc:sldMk cId="802338251" sldId="266"/>
            <ac:spMk id="3" creationId="{357EA3CF-E198-70AF-B6E6-DBAF1E5CDEFC}"/>
          </ac:spMkLst>
        </pc:spChg>
        <pc:spChg chg="add mod">
          <ac:chgData name="Алёна Соченко" userId="2d1397a926dc65da" providerId="LiveId" clId="{A9E50661-9345-4ABB-A5EC-F8CA2E12C7ED}" dt="2023-02-12T16:14:01.284" v="265"/>
          <ac:spMkLst>
            <pc:docMk/>
            <pc:sldMk cId="802338251" sldId="266"/>
            <ac:spMk id="4" creationId="{64BEAF4B-CD3C-C797-DE26-5467ADE39178}"/>
          </ac:spMkLst>
        </pc:spChg>
        <pc:spChg chg="add mod">
          <ac:chgData name="Алёна Соченко" userId="2d1397a926dc65da" providerId="LiveId" clId="{A9E50661-9345-4ABB-A5EC-F8CA2E12C7ED}" dt="2023-02-12T16:14:01.284" v="265"/>
          <ac:spMkLst>
            <pc:docMk/>
            <pc:sldMk cId="802338251" sldId="266"/>
            <ac:spMk id="5" creationId="{DED23E0B-68D9-8B2C-841A-45B60D8C20DD}"/>
          </ac:spMkLst>
        </pc:spChg>
      </pc:sldChg>
      <pc:sldChg chg="addSp delSp modSp new mod">
        <pc:chgData name="Алёна Соченко" userId="2d1397a926dc65da" providerId="LiveId" clId="{A9E50661-9345-4ABB-A5EC-F8CA2E12C7ED}" dt="2023-02-12T16:39:07.469" v="984" actId="14100"/>
        <pc:sldMkLst>
          <pc:docMk/>
          <pc:sldMk cId="2931156756" sldId="267"/>
        </pc:sldMkLst>
        <pc:spChg chg="mod">
          <ac:chgData name="Алёна Соченко" userId="2d1397a926dc65da" providerId="LiveId" clId="{A9E50661-9345-4ABB-A5EC-F8CA2E12C7ED}" dt="2023-02-12T16:38:15.967" v="959" actId="20577"/>
          <ac:spMkLst>
            <pc:docMk/>
            <pc:sldMk cId="2931156756" sldId="267"/>
            <ac:spMk id="2" creationId="{627ADB4B-4EFC-959A-92FC-7424DEBCFCDB}"/>
          </ac:spMkLst>
        </pc:spChg>
        <pc:spChg chg="add del">
          <ac:chgData name="Алёна Соченко" userId="2d1397a926dc65da" providerId="LiveId" clId="{A9E50661-9345-4ABB-A5EC-F8CA2E12C7ED}" dt="2023-02-12T16:38:30.618" v="962"/>
          <ac:spMkLst>
            <pc:docMk/>
            <pc:sldMk cId="2931156756" sldId="267"/>
            <ac:spMk id="3" creationId="{BCC365CA-F2A4-953E-D6F7-BEB7B199F0BB}"/>
          </ac:spMkLst>
        </pc:spChg>
        <pc:spChg chg="add mod">
          <ac:chgData name="Алёна Соченко" userId="2d1397a926dc65da" providerId="LiveId" clId="{A9E50661-9345-4ABB-A5EC-F8CA2E12C7ED}" dt="2023-02-12T16:13:59.861" v="264"/>
          <ac:spMkLst>
            <pc:docMk/>
            <pc:sldMk cId="2931156756" sldId="267"/>
            <ac:spMk id="4" creationId="{26CD55F1-766B-4B2B-B896-787CBE5BF6B3}"/>
          </ac:spMkLst>
        </pc:spChg>
        <pc:spChg chg="add mod">
          <ac:chgData name="Алёна Соченко" userId="2d1397a926dc65da" providerId="LiveId" clId="{A9E50661-9345-4ABB-A5EC-F8CA2E12C7ED}" dt="2023-02-12T16:13:59.861" v="264"/>
          <ac:spMkLst>
            <pc:docMk/>
            <pc:sldMk cId="2931156756" sldId="267"/>
            <ac:spMk id="5" creationId="{1792F761-0CBB-9E80-3544-71256B9CE8E1}"/>
          </ac:spMkLst>
        </pc:spChg>
        <pc:spChg chg="add del mod">
          <ac:chgData name="Алёна Соченко" userId="2d1397a926dc65da" providerId="LiveId" clId="{A9E50661-9345-4ABB-A5EC-F8CA2E12C7ED}" dt="2023-02-12T16:38:18.982" v="961"/>
          <ac:spMkLst>
            <pc:docMk/>
            <pc:sldMk cId="2931156756" sldId="267"/>
            <ac:spMk id="7" creationId="{61C15CDB-9988-3646-3CAC-C6806CE47E65}"/>
          </ac:spMkLst>
        </pc:spChg>
        <pc:spChg chg="add mod">
          <ac:chgData name="Алёна Соченко" userId="2d1397a926dc65da" providerId="LiveId" clId="{A9E50661-9345-4ABB-A5EC-F8CA2E12C7ED}" dt="2023-02-12T16:39:07.469" v="984" actId="14100"/>
          <ac:spMkLst>
            <pc:docMk/>
            <pc:sldMk cId="2931156756" sldId="267"/>
            <ac:spMk id="8" creationId="{188FEE34-470F-58C6-BF6D-CFBC950F891E}"/>
          </ac:spMkLst>
        </pc:spChg>
      </pc:sldChg>
      <pc:sldChg chg="addSp modSp new mod ord">
        <pc:chgData name="Алёна Соченко" userId="2d1397a926dc65da" providerId="LiveId" clId="{A9E50661-9345-4ABB-A5EC-F8CA2E12C7ED}" dt="2023-02-12T16:39:42.128" v="991"/>
        <pc:sldMkLst>
          <pc:docMk/>
          <pc:sldMk cId="2570687969" sldId="268"/>
        </pc:sldMkLst>
        <pc:spChg chg="add mod">
          <ac:chgData name="Алёна Соченко" userId="2d1397a926dc65da" providerId="LiveId" clId="{A9E50661-9345-4ABB-A5EC-F8CA2E12C7ED}" dt="2023-02-12T16:13:58.356" v="263"/>
          <ac:spMkLst>
            <pc:docMk/>
            <pc:sldMk cId="2570687969" sldId="268"/>
            <ac:spMk id="4" creationId="{B4878225-1208-6449-2956-E8C807AA89A4}"/>
          </ac:spMkLst>
        </pc:spChg>
        <pc:spChg chg="add mod">
          <ac:chgData name="Алёна Соченко" userId="2d1397a926dc65da" providerId="LiveId" clId="{A9E50661-9345-4ABB-A5EC-F8CA2E12C7ED}" dt="2023-02-12T16:13:58.356" v="263"/>
          <ac:spMkLst>
            <pc:docMk/>
            <pc:sldMk cId="2570687969" sldId="268"/>
            <ac:spMk id="5" creationId="{E2C73B0E-280E-4EC3-06BF-DFEABAD3024A}"/>
          </ac:spMkLst>
        </pc:spChg>
        <pc:graphicFrameChg chg="add mod">
          <ac:chgData name="Алёна Соченко" userId="2d1397a926dc65da" providerId="LiveId" clId="{A9E50661-9345-4ABB-A5EC-F8CA2E12C7ED}" dt="2023-02-12T16:39:28.838" v="989" actId="1076"/>
          <ac:graphicFrameMkLst>
            <pc:docMk/>
            <pc:sldMk cId="2570687969" sldId="268"/>
            <ac:graphicFrameMk id="7" creationId="{ABC0F680-CE8D-8907-577A-35C49BF94496}"/>
          </ac:graphicFrameMkLst>
        </pc:graphicFrameChg>
      </pc:sldChg>
      <pc:sldChg chg="addSp modSp new mod">
        <pc:chgData name="Алёна Соченко" userId="2d1397a926dc65da" providerId="LiveId" clId="{A9E50661-9345-4ABB-A5EC-F8CA2E12C7ED}" dt="2023-02-12T16:40:07.982" v="1008" actId="5793"/>
        <pc:sldMkLst>
          <pc:docMk/>
          <pc:sldMk cId="3215875860" sldId="269"/>
        </pc:sldMkLst>
        <pc:spChg chg="mod">
          <ac:chgData name="Алёна Соченко" userId="2d1397a926dc65da" providerId="LiveId" clId="{A9E50661-9345-4ABB-A5EC-F8CA2E12C7ED}" dt="2023-02-12T16:39:45.499" v="999" actId="20577"/>
          <ac:spMkLst>
            <pc:docMk/>
            <pc:sldMk cId="3215875860" sldId="269"/>
            <ac:spMk id="2" creationId="{31C7EC9C-902A-C774-835F-2C062E6435D0}"/>
          </ac:spMkLst>
        </pc:spChg>
        <pc:spChg chg="mod">
          <ac:chgData name="Алёна Соченко" userId="2d1397a926dc65da" providerId="LiveId" clId="{A9E50661-9345-4ABB-A5EC-F8CA2E12C7ED}" dt="2023-02-12T16:40:07.982" v="1008" actId="5793"/>
          <ac:spMkLst>
            <pc:docMk/>
            <pc:sldMk cId="3215875860" sldId="269"/>
            <ac:spMk id="3" creationId="{C2D96E77-4E4F-5BE8-A773-A76513EBCD6D}"/>
          </ac:spMkLst>
        </pc:spChg>
        <pc:spChg chg="add mod">
          <ac:chgData name="Алёна Соченко" userId="2d1397a926dc65da" providerId="LiveId" clId="{A9E50661-9345-4ABB-A5EC-F8CA2E12C7ED}" dt="2023-02-12T16:13:56.974" v="262"/>
          <ac:spMkLst>
            <pc:docMk/>
            <pc:sldMk cId="3215875860" sldId="269"/>
            <ac:spMk id="4" creationId="{4DE9734F-5B91-1AD3-5E89-350A4831B7AF}"/>
          </ac:spMkLst>
        </pc:spChg>
        <pc:spChg chg="add mod">
          <ac:chgData name="Алёна Соченко" userId="2d1397a926dc65da" providerId="LiveId" clId="{A9E50661-9345-4ABB-A5EC-F8CA2E12C7ED}" dt="2023-02-12T16:13:56.974" v="262"/>
          <ac:spMkLst>
            <pc:docMk/>
            <pc:sldMk cId="3215875860" sldId="269"/>
            <ac:spMk id="5" creationId="{FAB23CB9-E63E-C861-B721-9CD7D1A0FA06}"/>
          </ac:spMkLst>
        </pc:spChg>
      </pc:sldChg>
      <pc:sldChg chg="addSp modSp new mod ord">
        <pc:chgData name="Алёна Соченко" userId="2d1397a926dc65da" providerId="LiveId" clId="{A9E50661-9345-4ABB-A5EC-F8CA2E12C7ED}" dt="2023-02-12T16:40:47.175" v="1043" actId="5793"/>
        <pc:sldMkLst>
          <pc:docMk/>
          <pc:sldMk cId="2047638810" sldId="270"/>
        </pc:sldMkLst>
        <pc:spChg chg="mod">
          <ac:chgData name="Алёна Соченко" userId="2d1397a926dc65da" providerId="LiveId" clId="{A9E50661-9345-4ABB-A5EC-F8CA2E12C7ED}" dt="2023-02-12T16:40:35.414" v="1038" actId="20577"/>
          <ac:spMkLst>
            <pc:docMk/>
            <pc:sldMk cId="2047638810" sldId="270"/>
            <ac:spMk id="2" creationId="{4E940EC2-BA4E-64DD-2FAB-26EC80DF8473}"/>
          </ac:spMkLst>
        </pc:spChg>
        <pc:spChg chg="mod">
          <ac:chgData name="Алёна Соченко" userId="2d1397a926dc65da" providerId="LiveId" clId="{A9E50661-9345-4ABB-A5EC-F8CA2E12C7ED}" dt="2023-02-12T16:40:47.175" v="1043" actId="5793"/>
          <ac:spMkLst>
            <pc:docMk/>
            <pc:sldMk cId="2047638810" sldId="270"/>
            <ac:spMk id="3" creationId="{F3DEFD33-B8EF-AD5D-7AD3-FE017B97920A}"/>
          </ac:spMkLst>
        </pc:spChg>
        <pc:spChg chg="add mod">
          <ac:chgData name="Алёна Соченко" userId="2d1397a926dc65da" providerId="LiveId" clId="{A9E50661-9345-4ABB-A5EC-F8CA2E12C7ED}" dt="2023-02-12T16:13:55.423" v="261"/>
          <ac:spMkLst>
            <pc:docMk/>
            <pc:sldMk cId="2047638810" sldId="270"/>
            <ac:spMk id="4" creationId="{C3E8232A-130A-9572-2F5D-AC9470A26E5C}"/>
          </ac:spMkLst>
        </pc:spChg>
        <pc:spChg chg="add mod">
          <ac:chgData name="Алёна Соченко" userId="2d1397a926dc65da" providerId="LiveId" clId="{A9E50661-9345-4ABB-A5EC-F8CA2E12C7ED}" dt="2023-02-12T16:13:55.423" v="261"/>
          <ac:spMkLst>
            <pc:docMk/>
            <pc:sldMk cId="2047638810" sldId="270"/>
            <ac:spMk id="5" creationId="{D448D2C6-A6F4-7767-FFF6-DE0A3A49CB74}"/>
          </ac:spMkLst>
        </pc:spChg>
      </pc:sldChg>
      <pc:sldChg chg="addSp modSp new mod">
        <pc:chgData name="Алёна Соченко" userId="2d1397a926dc65da" providerId="LiveId" clId="{A9E50661-9345-4ABB-A5EC-F8CA2E12C7ED}" dt="2023-02-12T16:43:17.728" v="1085" actId="1076"/>
        <pc:sldMkLst>
          <pc:docMk/>
          <pc:sldMk cId="1139373251" sldId="271"/>
        </pc:sldMkLst>
        <pc:spChg chg="mod">
          <ac:chgData name="Алёна Соченко" userId="2d1397a926dc65da" providerId="LiveId" clId="{A9E50661-9345-4ABB-A5EC-F8CA2E12C7ED}" dt="2023-02-12T16:43:17.728" v="1085" actId="1076"/>
          <ac:spMkLst>
            <pc:docMk/>
            <pc:sldMk cId="1139373251" sldId="271"/>
            <ac:spMk id="3" creationId="{0C2525BF-D568-CC60-6597-C9695E72CF50}"/>
          </ac:spMkLst>
        </pc:spChg>
        <pc:spChg chg="add mod">
          <ac:chgData name="Алёна Соченко" userId="2d1397a926dc65da" providerId="LiveId" clId="{A9E50661-9345-4ABB-A5EC-F8CA2E12C7ED}" dt="2023-02-12T16:41:10.568" v="1046"/>
          <ac:spMkLst>
            <pc:docMk/>
            <pc:sldMk cId="1139373251" sldId="271"/>
            <ac:spMk id="5" creationId="{3C18F790-42AA-6DC9-6C64-D1BA88B419EA}"/>
          </ac:spMkLst>
        </pc:spChg>
        <pc:spChg chg="add mod">
          <ac:chgData name="Алёна Соченко" userId="2d1397a926dc65da" providerId="LiveId" clId="{A9E50661-9345-4ABB-A5EC-F8CA2E12C7ED}" dt="2023-02-12T16:41:10.568" v="1046"/>
          <ac:spMkLst>
            <pc:docMk/>
            <pc:sldMk cId="1139373251" sldId="271"/>
            <ac:spMk id="6" creationId="{918CEF29-AF04-D827-2061-1542B9DC41DC}"/>
          </ac:spMkLst>
        </pc:spChg>
      </pc:sldChg>
      <pc:sldChg chg="addSp modSp new del">
        <pc:chgData name="Алёна Соченко" userId="2d1397a926dc65da" providerId="LiveId" clId="{A9E50661-9345-4ABB-A5EC-F8CA2E12C7ED}" dt="2023-02-12T16:43:20.614" v="1086" actId="47"/>
        <pc:sldMkLst>
          <pc:docMk/>
          <pc:sldMk cId="2642871966" sldId="272"/>
        </pc:sldMkLst>
        <pc:spChg chg="add mod">
          <ac:chgData name="Алёна Соченко" userId="2d1397a926dc65da" providerId="LiveId" clId="{A9E50661-9345-4ABB-A5EC-F8CA2E12C7ED}" dt="2023-02-12T16:41:13.404" v="1047"/>
          <ac:spMkLst>
            <pc:docMk/>
            <pc:sldMk cId="2642871966" sldId="272"/>
            <ac:spMk id="5" creationId="{CDB062F7-DB06-CAE3-3D9E-E8D0FF231579}"/>
          </ac:spMkLst>
        </pc:spChg>
        <pc:spChg chg="add mod">
          <ac:chgData name="Алёна Соченко" userId="2d1397a926dc65da" providerId="LiveId" clId="{A9E50661-9345-4ABB-A5EC-F8CA2E12C7ED}" dt="2023-02-12T16:41:13.404" v="1047"/>
          <ac:spMkLst>
            <pc:docMk/>
            <pc:sldMk cId="2642871966" sldId="272"/>
            <ac:spMk id="6" creationId="{A1610CB3-E20B-EC6F-E5A4-02F22DE85731}"/>
          </ac:spMkLst>
        </pc:spChg>
      </pc:sldChg>
      <pc:sldChg chg="addSp modSp new del">
        <pc:chgData name="Алёна Соченко" userId="2d1397a926dc65da" providerId="LiveId" clId="{A9E50661-9345-4ABB-A5EC-F8CA2E12C7ED}" dt="2023-02-12T16:43:21.904" v="1087" actId="47"/>
        <pc:sldMkLst>
          <pc:docMk/>
          <pc:sldMk cId="2798791622" sldId="273"/>
        </pc:sldMkLst>
        <pc:spChg chg="add mod">
          <ac:chgData name="Алёна Соченко" userId="2d1397a926dc65da" providerId="LiveId" clId="{A9E50661-9345-4ABB-A5EC-F8CA2E12C7ED}" dt="2023-02-12T16:41:19.567" v="1051"/>
          <ac:spMkLst>
            <pc:docMk/>
            <pc:sldMk cId="2798791622" sldId="273"/>
            <ac:spMk id="5" creationId="{3B6BDA17-B918-FD87-E880-AFE9F6F2DCD5}"/>
          </ac:spMkLst>
        </pc:spChg>
        <pc:spChg chg="add mod">
          <ac:chgData name="Алёна Соченко" userId="2d1397a926dc65da" providerId="LiveId" clId="{A9E50661-9345-4ABB-A5EC-F8CA2E12C7ED}" dt="2023-02-12T16:41:19.567" v="1051"/>
          <ac:spMkLst>
            <pc:docMk/>
            <pc:sldMk cId="2798791622" sldId="273"/>
            <ac:spMk id="6" creationId="{8CCF77DE-4182-B3B7-9B4D-9F8C55252925}"/>
          </ac:spMkLst>
        </pc:spChg>
      </pc:sldChg>
      <pc:sldChg chg="addSp modSp new del">
        <pc:chgData name="Алёна Соченко" userId="2d1397a926dc65da" providerId="LiveId" clId="{A9E50661-9345-4ABB-A5EC-F8CA2E12C7ED}" dt="2023-02-12T16:43:23.376" v="1088" actId="47"/>
        <pc:sldMkLst>
          <pc:docMk/>
          <pc:sldMk cId="1004237364" sldId="274"/>
        </pc:sldMkLst>
        <pc:spChg chg="add mod">
          <ac:chgData name="Алёна Соченко" userId="2d1397a926dc65da" providerId="LiveId" clId="{A9E50661-9345-4ABB-A5EC-F8CA2E12C7ED}" dt="2023-02-12T16:41:21.415" v="1052"/>
          <ac:spMkLst>
            <pc:docMk/>
            <pc:sldMk cId="1004237364" sldId="274"/>
            <ac:spMk id="5" creationId="{F906C149-7C78-3DCF-DBA0-FA9BB23C56C2}"/>
          </ac:spMkLst>
        </pc:spChg>
        <pc:spChg chg="add mod">
          <ac:chgData name="Алёна Соченко" userId="2d1397a926dc65da" providerId="LiveId" clId="{A9E50661-9345-4ABB-A5EC-F8CA2E12C7ED}" dt="2023-02-12T16:41:21.415" v="1052"/>
          <ac:spMkLst>
            <pc:docMk/>
            <pc:sldMk cId="1004237364" sldId="274"/>
            <ac:spMk id="6" creationId="{69A4DBE0-47FC-1D2A-6D24-CE3A10ACB62D}"/>
          </ac:spMkLst>
        </pc:spChg>
      </pc:sldChg>
      <pc:sldChg chg="addSp modSp new del">
        <pc:chgData name="Алёна Соченко" userId="2d1397a926dc65da" providerId="LiveId" clId="{A9E50661-9345-4ABB-A5EC-F8CA2E12C7ED}" dt="2023-02-12T16:43:24.413" v="1089" actId="47"/>
        <pc:sldMkLst>
          <pc:docMk/>
          <pc:sldMk cId="4014441883" sldId="275"/>
        </pc:sldMkLst>
        <pc:spChg chg="add mod">
          <ac:chgData name="Алёна Соченко" userId="2d1397a926dc65da" providerId="LiveId" clId="{A9E50661-9345-4ABB-A5EC-F8CA2E12C7ED}" dt="2023-02-12T16:41:22.965" v="1053"/>
          <ac:spMkLst>
            <pc:docMk/>
            <pc:sldMk cId="4014441883" sldId="275"/>
            <ac:spMk id="5" creationId="{9817AD55-1E94-EB24-7159-D57EEE0F7B1A}"/>
          </ac:spMkLst>
        </pc:spChg>
        <pc:spChg chg="add mod">
          <ac:chgData name="Алёна Соченко" userId="2d1397a926dc65da" providerId="LiveId" clId="{A9E50661-9345-4ABB-A5EC-F8CA2E12C7ED}" dt="2023-02-12T16:41:22.965" v="1053"/>
          <ac:spMkLst>
            <pc:docMk/>
            <pc:sldMk cId="4014441883" sldId="275"/>
            <ac:spMk id="6" creationId="{3CE18BC7-7D15-F3D4-136B-63D45C55763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Сравнение</a:t>
            </a:r>
            <a:r>
              <a:rPr lang="ru-RU" baseline="0"/>
              <a:t> вывода деревьев на экран в зависимости от количества элементов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B-tree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0.54</c:v>
                </c:pt>
                <c:pt idx="1">
                  <c:v>1.06</c:v>
                </c:pt>
                <c:pt idx="2">
                  <c:v>2.06</c:v>
                </c:pt>
                <c:pt idx="3">
                  <c:v>2.91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07-462C-905D-39A13C3CCAFF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B+-tree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1.4</c:v>
                </c:pt>
                <c:pt idx="1">
                  <c:v>2.12</c:v>
                </c:pt>
                <c:pt idx="2">
                  <c:v>2.98</c:v>
                </c:pt>
                <c:pt idx="3">
                  <c:v>3.58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07-462C-905D-39A13C3CCA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34207616"/>
        <c:axId val="1154443536"/>
      </c:lineChart>
      <c:catAx>
        <c:axId val="1734207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54443536"/>
        <c:crosses val="autoZero"/>
        <c:auto val="1"/>
        <c:lblAlgn val="ctr"/>
        <c:lblOffset val="100"/>
        <c:noMultiLvlLbl val="0"/>
      </c:catAx>
      <c:valAx>
        <c:axId val="115444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34207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1C696-FC3A-49FB-8DD2-F534C1FAE044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30334-B77D-42C8-833B-2E8601EAB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97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9B7885-7D6D-578D-5535-178C990F3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B772F4-2A74-00CC-D273-ECCC1064E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B09DBC-6958-245A-B324-80965525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3A3F-8D6F-4217-B684-EFA749AF1205}" type="datetime1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1F305A-EEC1-543C-6400-95ACAC72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29FCEC-B505-7EBA-D38F-7B95600B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22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FCF3F-2953-A443-2D8C-516CF354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7C4956-7AE5-3663-C736-F74CCC657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ABC65E-61D0-F2A5-9AA0-B2920A62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BB5F-0B57-4B06-91C9-C736E82E9DD1}" type="datetime1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A7A6B8-C730-2020-E2D6-933418C4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BE5D84-337E-7A53-6AB1-028D269B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01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5D1AF25-D8F8-66C3-EA3E-BF0D6A91B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800E47-8B3D-12F1-F199-1AA331C2E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5A573C-46AA-5B9C-DE8D-05B1D03C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C7F-F24D-4BC5-9237-20B8F65FA95B}" type="datetime1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5B3976-7D7D-2DC8-8699-07BF4014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596D51-60CF-467A-3C5B-B21E793E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27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231F9D-051F-2E35-9162-42A0B5D1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26CAE3-4D5D-7647-389D-04543DBC9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29E903-1503-A490-329D-E6762D1A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34DB-96EA-48BB-B4D5-3E8768F22474}" type="datetime1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B86FE3-C86E-F720-3B27-F7D6CBB9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83189B-43CA-B8D0-0AC6-84C76B1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90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D47A3-C951-4386-DA52-1CA5878FC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D838A6-A9DB-36CE-A9FE-737E92ED4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1DC780-EE75-E092-FEA4-F58EAEED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9B50-8223-4439-AA83-F63AC72923CF}" type="datetime1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0D8EE3-1C83-4108-3D74-DE0F7854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3C164F-4B12-DE8D-8990-425DE834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14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955CC-37B7-7C57-64F2-C88F3F47F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5E83D4-BB36-3BA2-07E4-A5E11FC03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486EAF-1C12-2A5D-3ABE-D1301AE2A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4B0C3A-0961-2A98-FAD8-4629E755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2BC0-900A-4793-B3AE-4162CEED1D33}" type="datetime1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6DFA16-511C-2054-F791-5B7D55BE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4CC273-EF88-83A9-DB79-4DC89CDB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14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5937C-B240-7D5D-9DED-EF40DCDE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7A43C1-A1FC-6CD2-F5DE-C39A66F16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353C69-AC7B-D93C-1969-5D66E876E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359070-F6F6-B2EE-3F4A-5510CF025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215F987-124E-D8B8-6133-E7EAB2B6E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3889EF8-50DF-9CDF-AD4F-C9A792C4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DE76-8758-4BE0-A448-1E7B72CD11E2}" type="datetime1">
              <a:rPr lang="ru-RU" smtClean="0"/>
              <a:t>13.02.2023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5022BF9-787F-DB5B-BC86-4B5678B5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FC2C7C-BECC-DE14-F182-EB21B7E9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32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1F2A0-3AB2-DBEC-542B-815274D8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A79777-51E2-6CDB-19DC-62DF10D5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7310-1F72-4756-9341-C2BEC5B27EA4}" type="datetime1">
              <a:rPr lang="ru-RU" smtClean="0"/>
              <a:t>13.02.2023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E7ED80-79E5-34AA-B26E-09237EB8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4DCB74-E167-D3D0-ED1A-D8C24747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27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B38A7F-1615-E046-1060-71302D52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13C9-17B1-48AC-9DA7-15C925FB5789}" type="datetime1">
              <a:rPr lang="ru-RU" smtClean="0"/>
              <a:t>13.02.2023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1EB2ED6-EAE7-C2AD-D97B-60FA6CD6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D79508-1587-8966-0930-87CF4BBE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46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E6E3E-0AC4-4A1D-0A8A-3BA25D43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704AF3-E802-ED4F-49C1-0ED3D85EC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106598-BDB9-3377-FD9D-7A920B2F2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1504C7-77FD-50E5-340F-FC6C32CC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3369-1370-43C5-8FC4-847E9A4AA1E7}" type="datetime1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77DD1A-86C1-983B-2F75-8BA9C0D3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7E2613-A3BE-6815-B8A2-AFD7A042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43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76FAC4-D1C6-C1FC-7A24-945315D5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EA75F94-D3B8-D170-EC3E-096FB4216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4C3155-897A-6842-DA2F-60F2026C8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2767E4-D2EC-EFB3-644D-2996D0C5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0F35-DD5E-40B1-BF5E-264CD449CD6E}" type="datetime1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4DF512-159E-B456-7F90-824ED5DF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567DE7-C13C-C18B-BE71-7879241E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03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D935A-4217-C054-31D3-8A85C29F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D33D88-CD81-F8D0-B295-92867F81C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B37827-6FC6-D2D4-20CF-28B447C40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A494-E953-4790-8494-74B103503E71}" type="datetime1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C1D22C-A225-6FC3-7371-E8E193A04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BC76EE-21FD-72B3-0986-3C4A89E4B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BCAAC-2951-40F0-8A15-BBFDB1F20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73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667D8-DB55-711B-52AD-DB4CD17BB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B-</a:t>
            </a:r>
            <a:r>
              <a:rPr lang="ru-RU" dirty="0"/>
              <a:t>дерево. </a:t>
            </a:r>
            <a:r>
              <a:rPr lang="en-US" dirty="0"/>
              <a:t>B+-</a:t>
            </a:r>
            <a:r>
              <a:rPr lang="ru-RU" dirty="0"/>
              <a:t>дерево. </a:t>
            </a:r>
            <a:br>
              <a:rPr lang="ru-RU" dirty="0"/>
            </a:br>
            <a:r>
              <a:rPr lang="en-US" dirty="0"/>
              <a:t>B*-</a:t>
            </a:r>
            <a:r>
              <a:rPr lang="ru-RU" dirty="0"/>
              <a:t>дерево.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F68655-8F1D-AE27-318D-ECD091262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9157" y="6030097"/>
            <a:ext cx="3441779" cy="742049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Соченко Алёна Сергеевна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ДВФУ Б9121-09.03.03ПИКД</a:t>
            </a: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AC8B173-F49F-EEA4-D4C3-6DBC95FA2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48" y="5532484"/>
            <a:ext cx="1996707" cy="1239662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9611D074-EAAB-241D-B8F0-5ACEA006D6D4}"/>
              </a:ext>
            </a:extLst>
          </p:cNvPr>
          <p:cNvSpPr txBox="1">
            <a:spLocks/>
          </p:cNvSpPr>
          <p:nvPr/>
        </p:nvSpPr>
        <p:spPr>
          <a:xfrm>
            <a:off x="150763" y="6363730"/>
            <a:ext cx="1579183" cy="308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11.01.2023</a:t>
            </a:r>
          </a:p>
        </p:txBody>
      </p:sp>
    </p:spTree>
    <p:extLst>
      <p:ext uri="{BB962C8B-B14F-4D97-AF65-F5344CB8AC3E}">
        <p14:creationId xmlns:p14="http://schemas.microsoft.com/office/powerpoint/2010/main" val="11336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A9400-8245-248C-18DC-014468BC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B*-</a:t>
            </a:r>
            <a:r>
              <a:rPr lang="ru-RU" dirty="0"/>
              <a:t>дерево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71E4B7-5A67-7C63-B0C5-E6830E4A9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B*-дерево — разновидность B-дерева, в которой каждый узел дерева заполнен не менее чем на ⅔ (в отличие от B-дерева, где этот показатель составляет 1/2).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C56986F-A54A-EBF6-CD10-16FCB21FE3DB}"/>
              </a:ext>
            </a:extLst>
          </p:cNvPr>
          <p:cNvSpPr txBox="1">
            <a:spLocks/>
          </p:cNvSpPr>
          <p:nvPr/>
        </p:nvSpPr>
        <p:spPr>
          <a:xfrm>
            <a:off x="4498769" y="6498529"/>
            <a:ext cx="3194461" cy="3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Соченко Алёна Сергеевна ДВФУ Б9121-09.03.03ПИКД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45932D8A-5327-69C5-E891-E99671DD4704}"/>
              </a:ext>
            </a:extLst>
          </p:cNvPr>
          <p:cNvSpPr txBox="1">
            <a:spLocks/>
          </p:cNvSpPr>
          <p:nvPr/>
        </p:nvSpPr>
        <p:spPr>
          <a:xfrm>
            <a:off x="417786" y="6492875"/>
            <a:ext cx="840827" cy="52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11.01.2023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9D7E3C-B0E8-B1D9-5A4B-916BF7A0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14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64D79-C2B4-CC5F-6420-E650A4AA9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7EA3CF-E198-70AF-B6E6-DBAF1E5CD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Компактнее в сравнении 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деревом, так как каждый узел используется полнее.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4BEAF4B-CD3C-C797-DE26-5467ADE39178}"/>
              </a:ext>
            </a:extLst>
          </p:cNvPr>
          <p:cNvSpPr txBox="1">
            <a:spLocks/>
          </p:cNvSpPr>
          <p:nvPr/>
        </p:nvSpPr>
        <p:spPr>
          <a:xfrm>
            <a:off x="4498769" y="6498529"/>
            <a:ext cx="3194461" cy="3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Соченко Алёна Сергеевна ДВФУ Б9121-09.03.03ПИКД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ED23E0B-68D9-8B2C-841A-45B60D8C20DD}"/>
              </a:ext>
            </a:extLst>
          </p:cNvPr>
          <p:cNvSpPr txBox="1">
            <a:spLocks/>
          </p:cNvSpPr>
          <p:nvPr/>
        </p:nvSpPr>
        <p:spPr>
          <a:xfrm>
            <a:off x="417786" y="6492875"/>
            <a:ext cx="840827" cy="52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11.01.2023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F8DC6F-72D6-D526-E1E1-6FC7192F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338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ADB4B-4EFC-959A-92FC-7424DEBC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узла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6CD55F1-766B-4B2B-B896-787CBE5BF6B3}"/>
              </a:ext>
            </a:extLst>
          </p:cNvPr>
          <p:cNvSpPr txBox="1">
            <a:spLocks/>
          </p:cNvSpPr>
          <p:nvPr/>
        </p:nvSpPr>
        <p:spPr>
          <a:xfrm>
            <a:off x="4498769" y="6498529"/>
            <a:ext cx="3194461" cy="3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Соченко Алёна Сергеевна ДВФУ Б9121-09.03.03ПИКД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792F761-0CBB-9E80-3544-71256B9CE8E1}"/>
              </a:ext>
            </a:extLst>
          </p:cNvPr>
          <p:cNvSpPr txBox="1">
            <a:spLocks/>
          </p:cNvSpPr>
          <p:nvPr/>
        </p:nvSpPr>
        <p:spPr>
          <a:xfrm>
            <a:off x="417786" y="6492875"/>
            <a:ext cx="840827" cy="52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11.01.2023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08DA2F-8FC5-4898-B69B-7B25340E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12</a:t>
            </a:fld>
            <a:endParaRPr lang="ru-RU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88FEE34-470F-58C6-BF6D-CFBC950F89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97921"/>
            <a:ext cx="5930735" cy="226215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BTreeNode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{  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*data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BTreeNode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**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child_ptr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bool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leaf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156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C7EC9C-902A-C774-835F-2C062E6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Гипотеза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D96E77-4E4F-5BE8-A773-A76513EBC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труктура данных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tree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быстрее выводит строение дерева на экран, но удобнее в использовании всё же структура данных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+-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DE9734F-5B91-1AD3-5E89-350A4831B7AF}"/>
              </a:ext>
            </a:extLst>
          </p:cNvPr>
          <p:cNvSpPr txBox="1">
            <a:spLocks/>
          </p:cNvSpPr>
          <p:nvPr/>
        </p:nvSpPr>
        <p:spPr>
          <a:xfrm>
            <a:off x="4498769" y="6498529"/>
            <a:ext cx="3194461" cy="3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Соченко Алёна Сергеевна ДВФУ Б9121-09.03.03ПИКД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AB23CB9-E63E-C861-B721-9CD7D1A0FA06}"/>
              </a:ext>
            </a:extLst>
          </p:cNvPr>
          <p:cNvSpPr txBox="1">
            <a:spLocks/>
          </p:cNvSpPr>
          <p:nvPr/>
        </p:nvSpPr>
        <p:spPr>
          <a:xfrm>
            <a:off x="417786" y="6492875"/>
            <a:ext cx="840827" cy="52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11.01.2023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07D060-3719-00B3-7B65-BDD58CE2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87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6B49A-DFE5-F969-8675-057A4A56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520FC-5457-9A26-9754-46BB0CCCE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B4878225-1208-6449-2956-E8C807AA89A4}"/>
              </a:ext>
            </a:extLst>
          </p:cNvPr>
          <p:cNvSpPr txBox="1">
            <a:spLocks/>
          </p:cNvSpPr>
          <p:nvPr/>
        </p:nvSpPr>
        <p:spPr>
          <a:xfrm>
            <a:off x="4498769" y="6498529"/>
            <a:ext cx="3194461" cy="3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Соченко Алёна Сергеевна ДВФУ Б9121-09.03.03ПИКД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E2C73B0E-280E-4EC3-06BF-DFEABAD3024A}"/>
              </a:ext>
            </a:extLst>
          </p:cNvPr>
          <p:cNvSpPr txBox="1">
            <a:spLocks/>
          </p:cNvSpPr>
          <p:nvPr/>
        </p:nvSpPr>
        <p:spPr>
          <a:xfrm>
            <a:off x="417786" y="6492875"/>
            <a:ext cx="840827" cy="52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11.01.2023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00B273-946A-B706-B7D8-4953D095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ABC0F680-CE8D-8907-577A-35C49BF94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3219715"/>
              </p:ext>
            </p:extLst>
          </p:nvPr>
        </p:nvGraphicFramePr>
        <p:xfrm>
          <a:off x="1537855" y="681037"/>
          <a:ext cx="9483436" cy="5025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0687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940EC2-BA4E-64DD-2FAB-26EC80DF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Подтверждение гипотезы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DEFD33-B8EF-AD5D-7AD3-FE017B979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Гипотеза подтвердилась: в процессе выполнения практической работы было выявлено множество не особо существенных различий, от которых все же зависит производительность алгоритмов.</a:t>
            </a:r>
          </a:p>
          <a:p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3E8232A-130A-9572-2F5D-AC9470A26E5C}"/>
              </a:ext>
            </a:extLst>
          </p:cNvPr>
          <p:cNvSpPr txBox="1">
            <a:spLocks/>
          </p:cNvSpPr>
          <p:nvPr/>
        </p:nvSpPr>
        <p:spPr>
          <a:xfrm>
            <a:off x="4498769" y="6498529"/>
            <a:ext cx="3194461" cy="3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Соченко Алёна Сергеевна ДВФУ Б9121-09.03.03ПИКД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448D2C6-A6F4-7767-FFF6-DE0A3A49CB74}"/>
              </a:ext>
            </a:extLst>
          </p:cNvPr>
          <p:cNvSpPr txBox="1">
            <a:spLocks/>
          </p:cNvSpPr>
          <p:nvPr/>
        </p:nvSpPr>
        <p:spPr>
          <a:xfrm>
            <a:off x="417786" y="6492875"/>
            <a:ext cx="840827" cy="52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11.01.2023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49C2EA-88F1-9E0F-F198-F4A97F6B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638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E648D-7507-359F-3D7A-145CA705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2525BF-D568-CC60-6597-C9695E72C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0143"/>
            <a:ext cx="10515600" cy="8177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/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3C6BF5-27D3-8372-C32A-1C459062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16</a:t>
            </a:fld>
            <a:endParaRPr lang="ru-RU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3C18F790-42AA-6DC9-6C64-D1BA88B419EA}"/>
              </a:ext>
            </a:extLst>
          </p:cNvPr>
          <p:cNvSpPr txBox="1">
            <a:spLocks/>
          </p:cNvSpPr>
          <p:nvPr/>
        </p:nvSpPr>
        <p:spPr>
          <a:xfrm>
            <a:off x="4498769" y="6498529"/>
            <a:ext cx="3194461" cy="3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Соченко Алёна Сергеевна ДВФУ Б9121-09.03.03ПИКД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18CEF29-AF04-D827-2061-1542B9DC41DC}"/>
              </a:ext>
            </a:extLst>
          </p:cNvPr>
          <p:cNvSpPr txBox="1">
            <a:spLocks/>
          </p:cNvSpPr>
          <p:nvPr/>
        </p:nvSpPr>
        <p:spPr>
          <a:xfrm>
            <a:off x="417786" y="6492875"/>
            <a:ext cx="840827" cy="52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11.01.2023</a:t>
            </a:r>
          </a:p>
        </p:txBody>
      </p:sp>
    </p:spTree>
    <p:extLst>
      <p:ext uri="{BB962C8B-B14F-4D97-AF65-F5344CB8AC3E}">
        <p14:creationId xmlns:p14="http://schemas.microsoft.com/office/powerpoint/2010/main" val="113937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F4FB58-9369-BA33-37DE-4BD36E50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793DEC-C891-8FC0-A729-CA67E7D09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665"/>
            <a:ext cx="10515600" cy="4716298"/>
          </a:xfrm>
        </p:spPr>
        <p:txBody>
          <a:bodyPr>
            <a:normAutofit/>
          </a:bodyPr>
          <a:lstStyle/>
          <a:p>
            <a:pPr algn="just"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Цель: разработать и описать реализацию алгоритмов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+-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tree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*-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 Протестировать данные алгоритмы с помощью автоматических тестов и сравнить результаты.</a:t>
            </a:r>
          </a:p>
          <a:p>
            <a:pPr algn="just"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Задачи: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Изучить теоретический материал по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+-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tree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*-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Описать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B-tree, B+-tree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B*-tree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Реализовать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B-tree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Продумать тесты, подходящие для каждого вида дерева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Реализовать тесты к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Реализовать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B+-tree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Реализовать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B*-tree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Описать результаты тестирования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+-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tree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*-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F701420-7A97-D9A4-180C-B64C402EA632}"/>
              </a:ext>
            </a:extLst>
          </p:cNvPr>
          <p:cNvSpPr txBox="1">
            <a:spLocks/>
          </p:cNvSpPr>
          <p:nvPr/>
        </p:nvSpPr>
        <p:spPr>
          <a:xfrm>
            <a:off x="4498769" y="6498529"/>
            <a:ext cx="3194461" cy="3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Соченко Алёна Сергеевна ДВФУ Б9121-09.03.03ПИКД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865F68B2-8789-B40F-5E8F-15F4A055F41C}"/>
              </a:ext>
            </a:extLst>
          </p:cNvPr>
          <p:cNvSpPr txBox="1">
            <a:spLocks/>
          </p:cNvSpPr>
          <p:nvPr/>
        </p:nvSpPr>
        <p:spPr>
          <a:xfrm>
            <a:off x="417786" y="6492875"/>
            <a:ext cx="840827" cy="52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11.01.2023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83957A-E58B-0591-723D-3A2B20EB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50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E5234-CAA8-ACCE-4BC1-39C84A66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ADA683-54C7-AF30-22B2-2D920BB6F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1911"/>
            <a:ext cx="10515600" cy="3625052"/>
          </a:xfrm>
        </p:spPr>
        <p:txBody>
          <a:bodyPr/>
          <a:lstStyle/>
          <a:p>
            <a:pPr marL="0" lvl="0" indent="0">
              <a:buNone/>
            </a:pP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(x) – вставить элемент x, если его ещё не существует в дереве;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(x) – удалить элемент x, если он есть в дереве;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– найти элемент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если он существует в дереве.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1A5904D2-DBBB-58CB-93F0-DDCB1043C70B}"/>
              </a:ext>
            </a:extLst>
          </p:cNvPr>
          <p:cNvSpPr txBox="1">
            <a:spLocks/>
          </p:cNvSpPr>
          <p:nvPr/>
        </p:nvSpPr>
        <p:spPr>
          <a:xfrm>
            <a:off x="4498769" y="6498529"/>
            <a:ext cx="3194461" cy="3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Соченко Алёна Сергеевна ДВФУ Б9121-09.03.03ПИКД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6C407FF4-9CB4-A115-34BC-EAFBAD8F563A}"/>
              </a:ext>
            </a:extLst>
          </p:cNvPr>
          <p:cNvSpPr txBox="1">
            <a:spLocks/>
          </p:cNvSpPr>
          <p:nvPr/>
        </p:nvSpPr>
        <p:spPr>
          <a:xfrm>
            <a:off x="417786" y="6492875"/>
            <a:ext cx="840827" cy="52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11.01.2023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7DBD6B-D782-2252-E849-3B24F9BA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63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37DA1E-8510-0930-B46A-13A55ED1C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</a:t>
            </a:r>
            <a:r>
              <a:rPr lang="ru-RU" dirty="0"/>
              <a:t>дерево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D7206B-FF86-43AE-53B8-2C29D5C02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B-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— структура данных, сбалансированное, сильно ветвистое дерево поиска, предложенное Р.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Бэйером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Э.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МакКрейтом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1970 году для хранения данных во внешней памяти.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36E5A16-8AAE-270E-7F91-8E8C9AC1D039}"/>
              </a:ext>
            </a:extLst>
          </p:cNvPr>
          <p:cNvSpPr txBox="1">
            <a:spLocks/>
          </p:cNvSpPr>
          <p:nvPr/>
        </p:nvSpPr>
        <p:spPr>
          <a:xfrm>
            <a:off x="4498769" y="6498529"/>
            <a:ext cx="3194461" cy="3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Соченко Алёна Сергеевна ДВФУ Б9121-09.03.03ПИКД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0D69A1BB-140A-5CB3-F916-4C47C733E144}"/>
              </a:ext>
            </a:extLst>
          </p:cNvPr>
          <p:cNvSpPr txBox="1">
            <a:spLocks/>
          </p:cNvSpPr>
          <p:nvPr/>
        </p:nvSpPr>
        <p:spPr>
          <a:xfrm>
            <a:off x="417786" y="6492875"/>
            <a:ext cx="840827" cy="52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11.01.2023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EF152FE9-3191-382D-0828-1B0F2AA41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479" y="2682633"/>
            <a:ext cx="6741040" cy="339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D6E427-4F5E-6342-C2B9-E649A30E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29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F76146-BE29-DD66-0C46-99AE75F0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6E58E2-A73F-D8FF-E3A9-CFD11DEF5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Минимизируют количество операций чтения-записи с диском;</a:t>
            </a:r>
          </a:p>
          <a:p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Н</a:t>
            </a:r>
            <a:r>
              <a:rPr lang="ru-RU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е нужно проходить до конечных узлов, чтобы получить данные;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охраняет ключи в отсортированном порядке для последовательного обхода;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спользует иерархический индекс для минимизации количества операций чтения с диска;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спользует частично заполненные блоки для ускорения вставок и удалений;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оддерживает сбалансированность индекса с помощью рекурсивного алгоритма.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7EE92BA2-8ADC-7A23-0789-E44708C0E9A0}"/>
              </a:ext>
            </a:extLst>
          </p:cNvPr>
          <p:cNvSpPr txBox="1">
            <a:spLocks/>
          </p:cNvSpPr>
          <p:nvPr/>
        </p:nvSpPr>
        <p:spPr>
          <a:xfrm>
            <a:off x="4498769" y="6498529"/>
            <a:ext cx="3194461" cy="3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Соченко Алёна Сергеевна ДВФУ Б9121-09.03.03ПИКД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9E5724CF-7CE4-0101-8DEE-455EBCAA1D70}"/>
              </a:ext>
            </a:extLst>
          </p:cNvPr>
          <p:cNvSpPr txBox="1">
            <a:spLocks/>
          </p:cNvSpPr>
          <p:nvPr/>
        </p:nvSpPr>
        <p:spPr>
          <a:xfrm>
            <a:off x="417786" y="6492875"/>
            <a:ext cx="840827" cy="52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11.01.2023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F9FC96-6465-F75F-052B-B433EE92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00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1DA14-FF82-C058-DD67-C5302B61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A9AD84-5D92-D956-8F83-7E2B5FCB2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Невозможен последовательный доступ;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Внутренние узлы долго удаляются;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не эффективен полностью.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FB343039-13A7-63EA-49C6-CCE646568C45}"/>
              </a:ext>
            </a:extLst>
          </p:cNvPr>
          <p:cNvSpPr txBox="1">
            <a:spLocks/>
          </p:cNvSpPr>
          <p:nvPr/>
        </p:nvSpPr>
        <p:spPr>
          <a:xfrm>
            <a:off x="4498769" y="6498529"/>
            <a:ext cx="3194461" cy="3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Соченко Алёна Сергеевна ДВФУ Б9121-09.03.03ПИКД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047D795-914B-693F-E3BD-5D82873B65CE}"/>
              </a:ext>
            </a:extLst>
          </p:cNvPr>
          <p:cNvSpPr txBox="1">
            <a:spLocks/>
          </p:cNvSpPr>
          <p:nvPr/>
        </p:nvSpPr>
        <p:spPr>
          <a:xfrm>
            <a:off x="417786" y="6492875"/>
            <a:ext cx="840827" cy="52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11.01.2023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1410F9-CF67-3486-89F3-6A91A159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56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D5916-D1CC-B754-4C91-0341BFC9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B+-</a:t>
            </a:r>
            <a:r>
              <a:rPr lang="ru-RU" dirty="0"/>
              <a:t>дерево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42BDD9-A3C0-227B-2853-5916F6CE8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+-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tree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— структура данных на основе B-дерева, сбалансированное </a:t>
            </a:r>
            <a:r>
              <a:rPr lang="ru-RU" sz="18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{\</a:t>
            </a:r>
            <a:r>
              <a:rPr lang="ru-RU" sz="180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displaystyle</a:t>
            </a:r>
            <a:r>
              <a:rPr lang="ru-RU" sz="18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n}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дерево поиска с переменным, но зачастую большим количеством потомков в узле.</a:t>
            </a:r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796FD9E-6EF2-A757-B1FA-D6EDCF0581AA}"/>
              </a:ext>
            </a:extLst>
          </p:cNvPr>
          <p:cNvSpPr txBox="1">
            <a:spLocks/>
          </p:cNvSpPr>
          <p:nvPr/>
        </p:nvSpPr>
        <p:spPr>
          <a:xfrm>
            <a:off x="4498769" y="6498529"/>
            <a:ext cx="3194461" cy="3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Соченко Алёна Сергеевна ДВФУ Б9121-09.03.03ПИКД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70F83A7-B80E-6CD4-429F-D26DA9983EC8}"/>
              </a:ext>
            </a:extLst>
          </p:cNvPr>
          <p:cNvSpPr txBox="1">
            <a:spLocks/>
          </p:cNvSpPr>
          <p:nvPr/>
        </p:nvSpPr>
        <p:spPr>
          <a:xfrm>
            <a:off x="417786" y="6492875"/>
            <a:ext cx="840827" cy="52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11.01.2023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046B75-2B19-CB7E-58F5-A724D7EC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7</a:t>
            </a:fld>
            <a:endParaRPr lang="ru-RU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2C03B71-73E2-7390-5249-CBE48960B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686" y="2587663"/>
            <a:ext cx="6268625" cy="30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03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99416-54FC-E5CC-1611-1218DEE1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E885EE-195A-E11D-F536-0F093066E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3152"/>
            <a:ext cx="10515600" cy="395603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эффективен, так как записи хранятся в конечных узлах;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элементов происходит быстро;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Возможен последовательный доступ к элементам.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1D184B0-84A5-D201-1552-7AC37D143F8F}"/>
              </a:ext>
            </a:extLst>
          </p:cNvPr>
          <p:cNvSpPr txBox="1">
            <a:spLocks/>
          </p:cNvSpPr>
          <p:nvPr/>
        </p:nvSpPr>
        <p:spPr>
          <a:xfrm>
            <a:off x="4498769" y="6498529"/>
            <a:ext cx="3194461" cy="3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Соченко Алёна Сергеевна ДВФУ Б9121-09.03.03ПИКД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93D82ED5-3BC5-4C81-EC86-96D87FEBEC2B}"/>
              </a:ext>
            </a:extLst>
          </p:cNvPr>
          <p:cNvSpPr txBox="1">
            <a:spLocks/>
          </p:cNvSpPr>
          <p:nvPr/>
        </p:nvSpPr>
        <p:spPr>
          <a:xfrm>
            <a:off x="417786" y="6492875"/>
            <a:ext cx="840827" cy="52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11.01.2023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EABDB2-9F58-52F3-EA7F-183FD97F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86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784D29-0435-203A-6930-CF8DCC32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C9C7DB-1BF3-AEFA-10A8-A1F5E009D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1907"/>
            <a:ext cx="10515600" cy="38150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большую ширину по сравнению с высотой;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быть избыточность в появлении ключей.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835308D-D3CB-D346-2C7D-C610F0C2FC9C}"/>
              </a:ext>
            </a:extLst>
          </p:cNvPr>
          <p:cNvSpPr txBox="1">
            <a:spLocks/>
          </p:cNvSpPr>
          <p:nvPr/>
        </p:nvSpPr>
        <p:spPr>
          <a:xfrm>
            <a:off x="4498769" y="6498529"/>
            <a:ext cx="3194461" cy="3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Соченко Алёна Сергеевна ДВФУ Б9121-09.03.03ПИКД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2698B249-D35C-BCE1-0D96-9B5A9C04F2CF}"/>
              </a:ext>
            </a:extLst>
          </p:cNvPr>
          <p:cNvSpPr txBox="1">
            <a:spLocks/>
          </p:cNvSpPr>
          <p:nvPr/>
        </p:nvSpPr>
        <p:spPr>
          <a:xfrm>
            <a:off x="417786" y="6492875"/>
            <a:ext cx="840827" cy="52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11.01.2023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85BCAA-4D3E-E2D7-BA4C-C23F0A64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4917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584</Words>
  <Application>Microsoft Office PowerPoint</Application>
  <PresentationFormat>Широкоэкранный</PresentationFormat>
  <Paragraphs>103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Times New Roman</vt:lpstr>
      <vt:lpstr>Тема Office</vt:lpstr>
      <vt:lpstr>B-дерево. B+-дерево.  B*-дерево.</vt:lpstr>
      <vt:lpstr>Цель и задачи</vt:lpstr>
      <vt:lpstr>Основные операции</vt:lpstr>
      <vt:lpstr>B-дерево</vt:lpstr>
      <vt:lpstr>Преимущества</vt:lpstr>
      <vt:lpstr>Недостатки</vt:lpstr>
      <vt:lpstr>B+-дерево</vt:lpstr>
      <vt:lpstr>Преимущества</vt:lpstr>
      <vt:lpstr>Недостатки</vt:lpstr>
      <vt:lpstr>B*-дерево</vt:lpstr>
      <vt:lpstr>Преимущества</vt:lpstr>
      <vt:lpstr>Структура узла</vt:lpstr>
      <vt:lpstr>Гипотеза</vt:lpstr>
      <vt:lpstr>Презентация PowerPoint</vt:lpstr>
      <vt:lpstr>Подтверждение гипотезы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B-дерево. B+-дерево.  B*-дерево.</dc:title>
  <dc:creator>Алёна Соченко</dc:creator>
  <cp:lastModifiedBy>Алёна Соченко</cp:lastModifiedBy>
  <cp:revision>1</cp:revision>
  <dcterms:created xsi:type="dcterms:W3CDTF">2023-02-12T16:03:58Z</dcterms:created>
  <dcterms:modified xsi:type="dcterms:W3CDTF">2023-02-12T16:43:30Z</dcterms:modified>
</cp:coreProperties>
</file>