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18"/>
  </p:notesMasterIdLst>
  <p:handoutMasterIdLst>
    <p:handoutMasterId r:id="rId19"/>
  </p:handoutMasterIdLst>
  <p:sldIdLst>
    <p:sldId id="256" r:id="rId5"/>
    <p:sldId id="257" r:id="rId6"/>
    <p:sldId id="258" r:id="rId7"/>
    <p:sldId id="260" r:id="rId8"/>
    <p:sldId id="263" r:id="rId9"/>
    <p:sldId id="261" r:id="rId10"/>
    <p:sldId id="267" r:id="rId11"/>
    <p:sldId id="270" r:id="rId12"/>
    <p:sldId id="273" r:id="rId13"/>
    <p:sldId id="274" r:id="rId14"/>
    <p:sldId id="272" r:id="rId15"/>
    <p:sldId id="271"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65" autoAdjust="0"/>
  </p:normalViewPr>
  <p:slideViewPr>
    <p:cSldViewPr snapToGrid="0">
      <p:cViewPr varScale="1">
        <p:scale>
          <a:sx n="97" d="100"/>
          <a:sy n="97" d="100"/>
        </p:scale>
        <p:origin x="1110" y="84"/>
      </p:cViewPr>
      <p:guideLst>
        <p:guide pos="3840"/>
        <p:guide orient="horz" pos="2160"/>
      </p:guideLst>
    </p:cSldViewPr>
  </p:slideViewPr>
  <p:notesTextViewPr>
    <p:cViewPr>
      <p:scale>
        <a:sx n="1" d="1"/>
        <a:sy n="1" d="1"/>
      </p:scale>
      <p:origin x="0" y="0"/>
    </p:cViewPr>
  </p:notesTextViewPr>
  <p:notesViewPr>
    <p:cSldViewPr snapToGrid="0">
      <p:cViewPr varScale="1">
        <p:scale>
          <a:sx n="101" d="100"/>
          <a:sy n="101" d="100"/>
        </p:scale>
        <p:origin x="173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nknown Aly" userId="11b94528d0643f00" providerId="Windows Live" clId="Web-{E5F0096A-FE04-4644-AE95-6A508D9800C7}"/>
    <pc:docChg chg="addSld modSld">
      <pc:chgData name="Unknown Aly" userId="11b94528d0643f00" providerId="Windows Live" clId="Web-{E5F0096A-FE04-4644-AE95-6A508D9800C7}" dt="2021-03-19T15:57:52.026" v="515" actId="14100"/>
      <pc:docMkLst>
        <pc:docMk/>
      </pc:docMkLst>
      <pc:sldChg chg="addSp delSp modSp">
        <pc:chgData name="Unknown Aly" userId="11b94528d0643f00" providerId="Windows Live" clId="Web-{E5F0096A-FE04-4644-AE95-6A508D9800C7}" dt="2021-03-19T15:57:52.026" v="515" actId="14100"/>
        <pc:sldMkLst>
          <pc:docMk/>
          <pc:sldMk cId="2605552468" sldId="264"/>
        </pc:sldMkLst>
        <pc:spChg chg="mod">
          <ac:chgData name="Unknown Aly" userId="11b94528d0643f00" providerId="Windows Live" clId="Web-{E5F0096A-FE04-4644-AE95-6A508D9800C7}" dt="2021-03-19T15:04:50.667" v="27" actId="14100"/>
          <ac:spMkLst>
            <pc:docMk/>
            <pc:sldMk cId="2605552468" sldId="264"/>
            <ac:spMk id="2" creationId="{00000000-0000-0000-0000-000000000000}"/>
          </ac:spMkLst>
        </pc:spChg>
        <pc:spChg chg="del">
          <ac:chgData name="Unknown Aly" userId="11b94528d0643f00" providerId="Windows Live" clId="Web-{E5F0096A-FE04-4644-AE95-6A508D9800C7}" dt="2021-03-19T15:36:23.778" v="502"/>
          <ac:spMkLst>
            <pc:docMk/>
            <pc:sldMk cId="2605552468" sldId="264"/>
            <ac:spMk id="3" creationId="{00000000-0000-0000-0000-000000000000}"/>
          </ac:spMkLst>
        </pc:spChg>
        <pc:spChg chg="add del mod">
          <ac:chgData name="Unknown Aly" userId="11b94528d0643f00" providerId="Windows Live" clId="Web-{E5F0096A-FE04-4644-AE95-6A508D9800C7}" dt="2021-03-19T15:36:31.326" v="503"/>
          <ac:spMkLst>
            <pc:docMk/>
            <pc:sldMk cId="2605552468" sldId="264"/>
            <ac:spMk id="5" creationId="{3D9359B8-188C-4315-BE80-D42F6EAC2509}"/>
          </ac:spMkLst>
        </pc:spChg>
        <pc:spChg chg="add mod">
          <ac:chgData name="Unknown Aly" userId="11b94528d0643f00" providerId="Windows Live" clId="Web-{E5F0096A-FE04-4644-AE95-6A508D9800C7}" dt="2021-03-19T15:36:45.998" v="505" actId="14100"/>
          <ac:spMkLst>
            <pc:docMk/>
            <pc:sldMk cId="2605552468" sldId="264"/>
            <ac:spMk id="8" creationId="{3426A0D3-E1FB-4011-86F8-AACB11B7EF21}"/>
          </ac:spMkLst>
        </pc:spChg>
        <pc:graphicFrameChg chg="del">
          <ac:chgData name="Unknown Aly" userId="11b94528d0643f00" providerId="Windows Live" clId="Web-{E5F0096A-FE04-4644-AE95-6A508D9800C7}" dt="2021-03-19T15:36:16.684" v="501"/>
          <ac:graphicFrameMkLst>
            <pc:docMk/>
            <pc:sldMk cId="2605552468" sldId="264"/>
            <ac:graphicFrameMk id="6" creationId="{00000000-0000-0000-0000-000000000000}"/>
          </ac:graphicFrameMkLst>
        </pc:graphicFrameChg>
        <pc:picChg chg="add mod">
          <ac:chgData name="Unknown Aly" userId="11b94528d0643f00" providerId="Windows Live" clId="Web-{E5F0096A-FE04-4644-AE95-6A508D9800C7}" dt="2021-03-19T15:57:52.026" v="515" actId="14100"/>
          <ac:picMkLst>
            <pc:docMk/>
            <pc:sldMk cId="2605552468" sldId="264"/>
            <ac:picMk id="3" creationId="{B12DFF92-25FF-49FE-A6C8-3674371FDDC7}"/>
          </ac:picMkLst>
        </pc:picChg>
      </pc:sldChg>
      <pc:sldChg chg="modSp">
        <pc:chgData name="Unknown Aly" userId="11b94528d0643f00" providerId="Windows Live" clId="Web-{E5F0096A-FE04-4644-AE95-6A508D9800C7}" dt="2021-03-19T15:23:19.848" v="301" actId="20577"/>
        <pc:sldMkLst>
          <pc:docMk/>
          <pc:sldMk cId="2396544352" sldId="265"/>
        </pc:sldMkLst>
        <pc:spChg chg="mod">
          <ac:chgData name="Unknown Aly" userId="11b94528d0643f00" providerId="Windows Live" clId="Web-{E5F0096A-FE04-4644-AE95-6A508D9800C7}" dt="2021-03-19T15:12:18.940" v="78" actId="20577"/>
          <ac:spMkLst>
            <pc:docMk/>
            <pc:sldMk cId="2396544352" sldId="265"/>
            <ac:spMk id="2" creationId="{00000000-0000-0000-0000-000000000000}"/>
          </ac:spMkLst>
        </pc:spChg>
        <pc:spChg chg="mod">
          <ac:chgData name="Unknown Aly" userId="11b94528d0643f00" providerId="Windows Live" clId="Web-{E5F0096A-FE04-4644-AE95-6A508D9800C7}" dt="2021-03-19T15:23:19.848" v="301" actId="20577"/>
          <ac:spMkLst>
            <pc:docMk/>
            <pc:sldMk cId="2396544352" sldId="265"/>
            <ac:spMk id="3" creationId="{00000000-0000-0000-0000-000000000000}"/>
          </ac:spMkLst>
        </pc:spChg>
      </pc:sldChg>
      <pc:sldChg chg="addSp modSp">
        <pc:chgData name="Unknown Aly" userId="11b94528d0643f00" providerId="Windows Live" clId="Web-{E5F0096A-FE04-4644-AE95-6A508D9800C7}" dt="2021-03-19T15:32:58.409" v="500" actId="1076"/>
        <pc:sldMkLst>
          <pc:docMk/>
          <pc:sldMk cId="1074044145" sldId="266"/>
        </pc:sldMkLst>
        <pc:spChg chg="mod">
          <ac:chgData name="Unknown Aly" userId="11b94528d0643f00" providerId="Windows Live" clId="Web-{E5F0096A-FE04-4644-AE95-6A508D9800C7}" dt="2021-03-19T15:23:45.240" v="313" actId="14100"/>
          <ac:spMkLst>
            <pc:docMk/>
            <pc:sldMk cId="1074044145" sldId="266"/>
            <ac:spMk id="2" creationId="{00000000-0000-0000-0000-000000000000}"/>
          </ac:spMkLst>
        </pc:spChg>
        <pc:spChg chg="mod">
          <ac:chgData name="Unknown Aly" userId="11b94528d0643f00" providerId="Windows Live" clId="Web-{E5F0096A-FE04-4644-AE95-6A508D9800C7}" dt="2021-03-19T15:28:42.177" v="454" actId="1076"/>
          <ac:spMkLst>
            <pc:docMk/>
            <pc:sldMk cId="1074044145" sldId="266"/>
            <ac:spMk id="3" creationId="{00000000-0000-0000-0000-000000000000}"/>
          </ac:spMkLst>
        </pc:spChg>
        <pc:spChg chg="add mod">
          <ac:chgData name="Unknown Aly" userId="11b94528d0643f00" providerId="Windows Live" clId="Web-{E5F0096A-FE04-4644-AE95-6A508D9800C7}" dt="2021-03-19T15:32:51.893" v="498" actId="14100"/>
          <ac:spMkLst>
            <pc:docMk/>
            <pc:sldMk cId="1074044145" sldId="266"/>
            <ac:spMk id="5" creationId="{7E6BD638-AD4A-4D6B-A977-109351A80663}"/>
          </ac:spMkLst>
        </pc:spChg>
        <pc:picChg chg="add mod">
          <ac:chgData name="Unknown Aly" userId="11b94528d0643f00" providerId="Windows Live" clId="Web-{E5F0096A-FE04-4644-AE95-6A508D9800C7}" dt="2021-03-19T15:32:58.409" v="500" actId="1076"/>
          <ac:picMkLst>
            <pc:docMk/>
            <pc:sldMk cId="1074044145" sldId="266"/>
            <ac:picMk id="4" creationId="{1C3D578C-0EA7-4A4A-939C-592CC22460D4}"/>
          </ac:picMkLst>
        </pc:picChg>
      </pc:sldChg>
      <pc:sldChg chg="modSp add replId">
        <pc:chgData name="Unknown Aly" userId="11b94528d0643f00" providerId="Windows Live" clId="Web-{E5F0096A-FE04-4644-AE95-6A508D9800C7}" dt="2021-03-19T15:05:55.608" v="47" actId="14100"/>
        <pc:sldMkLst>
          <pc:docMk/>
          <pc:sldMk cId="4265607688" sldId="268"/>
        </pc:sldMkLst>
        <pc:spChg chg="mod">
          <ac:chgData name="Unknown Aly" userId="11b94528d0643f00" providerId="Windows Live" clId="Web-{E5F0096A-FE04-4644-AE95-6A508D9800C7}" dt="2021-03-19T15:05:55.608" v="47" actId="14100"/>
          <ac:spMkLst>
            <pc:docMk/>
            <pc:sldMk cId="4265607688" sldId="268"/>
            <ac:spMk id="2" creationId="{00000000-0000-0000-0000-000000000000}"/>
          </ac:spMkLst>
        </pc:spChg>
      </pc:sldChg>
      <pc:sldChg chg="modSp add replId">
        <pc:chgData name="Unknown Aly" userId="11b94528d0643f00" providerId="Windows Live" clId="Web-{E5F0096A-FE04-4644-AE95-6A508D9800C7}" dt="2021-03-19T15:06:50.408" v="53" actId="14100"/>
        <pc:sldMkLst>
          <pc:docMk/>
          <pc:sldMk cId="123870218" sldId="269"/>
        </pc:sldMkLst>
        <pc:spChg chg="mod">
          <ac:chgData name="Unknown Aly" userId="11b94528d0643f00" providerId="Windows Live" clId="Web-{E5F0096A-FE04-4644-AE95-6A508D9800C7}" dt="2021-03-19T15:06:50.408" v="53" actId="14100"/>
          <ac:spMkLst>
            <pc:docMk/>
            <pc:sldMk cId="123870218" sldId="269"/>
            <ac:spMk id="2" creationId="{00000000-0000-0000-0000-000000000000}"/>
          </ac:spMkLst>
        </pc:spChg>
      </pc:sldChg>
    </pc:docChg>
  </pc:docChgLst>
  <pc:docChgLst>
    <pc:chgData name="Aly Unknown" userId="11b94528d0643f00" providerId="LiveId" clId="{8FEA6444-F2C1-41A7-9766-6FB927A2C78F}"/>
    <pc:docChg chg="undo custSel addSld delSld modSld sldOrd">
      <pc:chgData name="Aly Unknown" userId="11b94528d0643f00" providerId="LiveId" clId="{8FEA6444-F2C1-41A7-9766-6FB927A2C78F}" dt="2021-06-27T08:54:54.673" v="3258" actId="20577"/>
      <pc:docMkLst>
        <pc:docMk/>
      </pc:docMkLst>
      <pc:sldChg chg="modSp mod">
        <pc:chgData name="Aly Unknown" userId="11b94528d0643f00" providerId="LiveId" clId="{8FEA6444-F2C1-41A7-9766-6FB927A2C78F}" dt="2021-06-26T11:27:22.410" v="78" actId="20577"/>
        <pc:sldMkLst>
          <pc:docMk/>
          <pc:sldMk cId="1420781873" sldId="256"/>
        </pc:sldMkLst>
        <pc:spChg chg="mod">
          <ac:chgData name="Aly Unknown" userId="11b94528d0643f00" providerId="LiveId" clId="{8FEA6444-F2C1-41A7-9766-6FB927A2C78F}" dt="2021-06-26T11:27:22.410" v="78" actId="20577"/>
          <ac:spMkLst>
            <pc:docMk/>
            <pc:sldMk cId="1420781873" sldId="256"/>
            <ac:spMk id="2" creationId="{00000000-0000-0000-0000-000000000000}"/>
          </ac:spMkLst>
        </pc:spChg>
      </pc:sldChg>
      <pc:sldChg chg="modSp mod">
        <pc:chgData name="Aly Unknown" userId="11b94528d0643f00" providerId="LiveId" clId="{8FEA6444-F2C1-41A7-9766-6FB927A2C78F}" dt="2021-06-26T11:48:33.749" v="214" actId="20577"/>
        <pc:sldMkLst>
          <pc:docMk/>
          <pc:sldMk cId="2301054955" sldId="257"/>
        </pc:sldMkLst>
        <pc:spChg chg="mod">
          <ac:chgData name="Aly Unknown" userId="11b94528d0643f00" providerId="LiveId" clId="{8FEA6444-F2C1-41A7-9766-6FB927A2C78F}" dt="2021-06-26T11:46:43.210" v="153" actId="20577"/>
          <ac:spMkLst>
            <pc:docMk/>
            <pc:sldMk cId="2301054955" sldId="257"/>
            <ac:spMk id="2" creationId="{00000000-0000-0000-0000-000000000000}"/>
          </ac:spMkLst>
        </pc:spChg>
        <pc:spChg chg="mod">
          <ac:chgData name="Aly Unknown" userId="11b94528d0643f00" providerId="LiveId" clId="{8FEA6444-F2C1-41A7-9766-6FB927A2C78F}" dt="2021-06-26T11:48:33.749" v="214" actId="20577"/>
          <ac:spMkLst>
            <pc:docMk/>
            <pc:sldMk cId="2301054955" sldId="257"/>
            <ac:spMk id="3" creationId="{00000000-0000-0000-0000-000000000000}"/>
          </ac:spMkLst>
        </pc:spChg>
      </pc:sldChg>
      <pc:sldChg chg="modSp mod">
        <pc:chgData name="Aly Unknown" userId="11b94528d0643f00" providerId="LiveId" clId="{8FEA6444-F2C1-41A7-9766-6FB927A2C78F}" dt="2021-06-27T08:50:36.172" v="3179" actId="20577"/>
        <pc:sldMkLst>
          <pc:docMk/>
          <pc:sldMk cId="2349965430" sldId="258"/>
        </pc:sldMkLst>
        <pc:spChg chg="mod">
          <ac:chgData name="Aly Unknown" userId="11b94528d0643f00" providerId="LiveId" clId="{8FEA6444-F2C1-41A7-9766-6FB927A2C78F}" dt="2021-06-27T08:50:36.172" v="3179" actId="20577"/>
          <ac:spMkLst>
            <pc:docMk/>
            <pc:sldMk cId="2349965430" sldId="258"/>
            <ac:spMk id="3" creationId="{00000000-0000-0000-0000-000000000000}"/>
          </ac:spMkLst>
        </pc:spChg>
      </pc:sldChg>
      <pc:sldChg chg="del">
        <pc:chgData name="Aly Unknown" userId="11b94528d0643f00" providerId="LiveId" clId="{8FEA6444-F2C1-41A7-9766-6FB927A2C78F}" dt="2021-06-26T12:00:27.179" v="641" actId="2696"/>
        <pc:sldMkLst>
          <pc:docMk/>
          <pc:sldMk cId="2325154954" sldId="259"/>
        </pc:sldMkLst>
      </pc:sldChg>
      <pc:sldChg chg="addSp delSp modSp mod">
        <pc:chgData name="Aly Unknown" userId="11b94528d0643f00" providerId="LiveId" clId="{8FEA6444-F2C1-41A7-9766-6FB927A2C78F}" dt="2021-06-27T08:19:14.395" v="2411" actId="20577"/>
        <pc:sldMkLst>
          <pc:docMk/>
          <pc:sldMk cId="588768708" sldId="260"/>
        </pc:sldMkLst>
        <pc:spChg chg="add mod">
          <ac:chgData name="Aly Unknown" userId="11b94528d0643f00" providerId="LiveId" clId="{8FEA6444-F2C1-41A7-9766-6FB927A2C78F}" dt="2021-06-27T08:19:14.395" v="2411" actId="20577"/>
          <ac:spMkLst>
            <pc:docMk/>
            <pc:sldMk cId="588768708" sldId="260"/>
            <ac:spMk id="5" creationId="{F4B89683-9CF0-49A1-A566-D6A9890D07AA}"/>
          </ac:spMkLst>
        </pc:spChg>
        <pc:graphicFrameChg chg="del">
          <ac:chgData name="Aly Unknown" userId="11b94528d0643f00" providerId="LiveId" clId="{8FEA6444-F2C1-41A7-9766-6FB927A2C78F}" dt="2021-06-26T11:52:42.686" v="324" actId="21"/>
          <ac:graphicFrameMkLst>
            <pc:docMk/>
            <pc:sldMk cId="588768708" sldId="260"/>
            <ac:graphicFrameMk id="4" creationId="{00000000-0000-0000-0000-000000000000}"/>
          </ac:graphicFrameMkLst>
        </pc:graphicFrameChg>
      </pc:sldChg>
      <pc:sldChg chg="delSp modSp mod">
        <pc:chgData name="Aly Unknown" userId="11b94528d0643f00" providerId="LiveId" clId="{8FEA6444-F2C1-41A7-9766-6FB927A2C78F}" dt="2021-06-27T08:21:15.342" v="2435" actId="207"/>
        <pc:sldMkLst>
          <pc:docMk/>
          <pc:sldMk cId="823036105" sldId="261"/>
        </pc:sldMkLst>
        <pc:spChg chg="mod">
          <ac:chgData name="Aly Unknown" userId="11b94528d0643f00" providerId="LiveId" clId="{8FEA6444-F2C1-41A7-9766-6FB927A2C78F}" dt="2021-06-27T08:21:15.342" v="2435" actId="207"/>
          <ac:spMkLst>
            <pc:docMk/>
            <pc:sldMk cId="823036105" sldId="261"/>
            <ac:spMk id="2" creationId="{00000000-0000-0000-0000-000000000000}"/>
          </ac:spMkLst>
        </pc:spChg>
        <pc:spChg chg="mod">
          <ac:chgData name="Aly Unknown" userId="11b94528d0643f00" providerId="LiveId" clId="{8FEA6444-F2C1-41A7-9766-6FB927A2C78F}" dt="2021-06-26T12:15:39.038" v="1902" actId="20577"/>
          <ac:spMkLst>
            <pc:docMk/>
            <pc:sldMk cId="823036105" sldId="261"/>
            <ac:spMk id="3" creationId="{00000000-0000-0000-0000-000000000000}"/>
          </ac:spMkLst>
        </pc:spChg>
        <pc:picChg chg="del">
          <ac:chgData name="Aly Unknown" userId="11b94528d0643f00" providerId="LiveId" clId="{8FEA6444-F2C1-41A7-9766-6FB927A2C78F}" dt="2021-06-26T12:15:43.405" v="1903" actId="21"/>
          <ac:picMkLst>
            <pc:docMk/>
            <pc:sldMk cId="823036105" sldId="261"/>
            <ac:picMk id="5" creationId="{6FB6F488-94FC-4DBF-834F-56B6312E3EB5}"/>
          </ac:picMkLst>
        </pc:picChg>
      </pc:sldChg>
      <pc:sldChg chg="addSp delSp modSp mod ord">
        <pc:chgData name="Aly Unknown" userId="11b94528d0643f00" providerId="LiveId" clId="{8FEA6444-F2C1-41A7-9766-6FB927A2C78F}" dt="2021-06-27T08:54:54.673" v="3258" actId="20577"/>
        <pc:sldMkLst>
          <pc:docMk/>
          <pc:sldMk cId="2778061163" sldId="262"/>
        </pc:sldMkLst>
        <pc:spChg chg="mod">
          <ac:chgData name="Aly Unknown" userId="11b94528d0643f00" providerId="LiveId" clId="{8FEA6444-F2C1-41A7-9766-6FB927A2C78F}" dt="2021-06-27T08:33:14.886" v="2610" actId="20577"/>
          <ac:spMkLst>
            <pc:docMk/>
            <pc:sldMk cId="2778061163" sldId="262"/>
            <ac:spMk id="2" creationId="{00000000-0000-0000-0000-000000000000}"/>
          </ac:spMkLst>
        </pc:spChg>
        <pc:spChg chg="add mod">
          <ac:chgData name="Aly Unknown" userId="11b94528d0643f00" providerId="LiveId" clId="{8FEA6444-F2C1-41A7-9766-6FB927A2C78F}" dt="2021-06-27T08:54:54.673" v="3258" actId="20577"/>
          <ac:spMkLst>
            <pc:docMk/>
            <pc:sldMk cId="2778061163" sldId="262"/>
            <ac:spMk id="4" creationId="{DDA4A332-2CF4-4970-B831-1BD61703E1BA}"/>
          </ac:spMkLst>
        </pc:spChg>
        <pc:picChg chg="del">
          <ac:chgData name="Aly Unknown" userId="11b94528d0643f00" providerId="LiveId" clId="{8FEA6444-F2C1-41A7-9766-6FB927A2C78F}" dt="2021-06-26T12:18:59.969" v="1977" actId="21"/>
          <ac:picMkLst>
            <pc:docMk/>
            <pc:sldMk cId="2778061163" sldId="262"/>
            <ac:picMk id="6" creationId="{55B33B12-4032-40AB-86C1-2062E2C1D5B9}"/>
          </ac:picMkLst>
        </pc:picChg>
        <pc:picChg chg="del">
          <ac:chgData name="Aly Unknown" userId="11b94528d0643f00" providerId="LiveId" clId="{8FEA6444-F2C1-41A7-9766-6FB927A2C78F}" dt="2021-06-26T12:18:58.077" v="1976" actId="21"/>
          <ac:picMkLst>
            <pc:docMk/>
            <pc:sldMk cId="2778061163" sldId="262"/>
            <ac:picMk id="9" creationId="{CE10179C-6F2C-4DC6-BE64-35A112274BC4}"/>
          </ac:picMkLst>
        </pc:picChg>
      </pc:sldChg>
      <pc:sldChg chg="modSp mod ord">
        <pc:chgData name="Aly Unknown" userId="11b94528d0643f00" providerId="LiveId" clId="{8FEA6444-F2C1-41A7-9766-6FB927A2C78F}" dt="2021-06-27T08:44:26.161" v="3177" actId="2711"/>
        <pc:sldMkLst>
          <pc:docMk/>
          <pc:sldMk cId="3341394575" sldId="263"/>
        </pc:sldMkLst>
        <pc:spChg chg="mod">
          <ac:chgData name="Aly Unknown" userId="11b94528d0643f00" providerId="LiveId" clId="{8FEA6444-F2C1-41A7-9766-6FB927A2C78F}" dt="2021-06-26T12:12:07.318" v="1685" actId="20577"/>
          <ac:spMkLst>
            <pc:docMk/>
            <pc:sldMk cId="3341394575" sldId="263"/>
            <ac:spMk id="2" creationId="{00000000-0000-0000-0000-000000000000}"/>
          </ac:spMkLst>
        </pc:spChg>
        <pc:graphicFrameChg chg="mod">
          <ac:chgData name="Aly Unknown" userId="11b94528d0643f00" providerId="LiveId" clId="{8FEA6444-F2C1-41A7-9766-6FB927A2C78F}" dt="2021-06-27T08:44:13.668" v="3175" actId="2711"/>
          <ac:graphicFrameMkLst>
            <pc:docMk/>
            <pc:sldMk cId="3341394575" sldId="263"/>
            <ac:graphicFrameMk id="4" creationId="{00000000-0000-0000-0000-000000000000}"/>
          </ac:graphicFrameMkLst>
        </pc:graphicFrameChg>
        <pc:graphicFrameChg chg="mod">
          <ac:chgData name="Aly Unknown" userId="11b94528d0643f00" providerId="LiveId" clId="{8FEA6444-F2C1-41A7-9766-6FB927A2C78F}" dt="2021-06-27T08:44:26.161" v="3177" actId="2711"/>
          <ac:graphicFrameMkLst>
            <pc:docMk/>
            <pc:sldMk cId="3341394575" sldId="263"/>
            <ac:graphicFrameMk id="17" creationId="{03765380-2A2A-451C-AD2C-ECA0F070581A}"/>
          </ac:graphicFrameMkLst>
        </pc:graphicFrameChg>
      </pc:sldChg>
      <pc:sldChg chg="del">
        <pc:chgData name="Aly Unknown" userId="11b94528d0643f00" providerId="LiveId" clId="{8FEA6444-F2C1-41A7-9766-6FB927A2C78F}" dt="2021-06-26T12:28:05.529" v="2070" actId="2696"/>
        <pc:sldMkLst>
          <pc:docMk/>
          <pc:sldMk cId="2605552468" sldId="264"/>
        </pc:sldMkLst>
      </pc:sldChg>
      <pc:sldChg chg="del">
        <pc:chgData name="Aly Unknown" userId="11b94528d0643f00" providerId="LiveId" clId="{8FEA6444-F2C1-41A7-9766-6FB927A2C78F}" dt="2021-06-26T12:28:15.519" v="2073" actId="2696"/>
        <pc:sldMkLst>
          <pc:docMk/>
          <pc:sldMk cId="2396544352" sldId="265"/>
        </pc:sldMkLst>
      </pc:sldChg>
      <pc:sldChg chg="del">
        <pc:chgData name="Aly Unknown" userId="11b94528d0643f00" providerId="LiveId" clId="{8FEA6444-F2C1-41A7-9766-6FB927A2C78F}" dt="2021-06-26T12:28:24.450" v="2074" actId="2696"/>
        <pc:sldMkLst>
          <pc:docMk/>
          <pc:sldMk cId="1074044145" sldId="266"/>
        </pc:sldMkLst>
      </pc:sldChg>
      <pc:sldChg chg="delSp modSp mod">
        <pc:chgData name="Aly Unknown" userId="11b94528d0643f00" providerId="LiveId" clId="{8FEA6444-F2C1-41A7-9766-6FB927A2C78F}" dt="2021-06-27T08:22:12.533" v="2439" actId="207"/>
        <pc:sldMkLst>
          <pc:docMk/>
          <pc:sldMk cId="1287738776" sldId="267"/>
        </pc:sldMkLst>
        <pc:spChg chg="mod">
          <ac:chgData name="Aly Unknown" userId="11b94528d0643f00" providerId="LiveId" clId="{8FEA6444-F2C1-41A7-9766-6FB927A2C78F}" dt="2021-06-27T08:22:12.533" v="2439" actId="207"/>
          <ac:spMkLst>
            <pc:docMk/>
            <pc:sldMk cId="1287738776" sldId="267"/>
            <ac:spMk id="2" creationId="{00000000-0000-0000-0000-000000000000}"/>
          </ac:spMkLst>
        </pc:spChg>
        <pc:spChg chg="mod">
          <ac:chgData name="Aly Unknown" userId="11b94528d0643f00" providerId="LiveId" clId="{8FEA6444-F2C1-41A7-9766-6FB927A2C78F}" dt="2021-06-26T12:17:10.661" v="1972" actId="20577"/>
          <ac:spMkLst>
            <pc:docMk/>
            <pc:sldMk cId="1287738776" sldId="267"/>
            <ac:spMk id="3" creationId="{00000000-0000-0000-0000-000000000000}"/>
          </ac:spMkLst>
        </pc:spChg>
        <pc:picChg chg="del">
          <ac:chgData name="Aly Unknown" userId="11b94528d0643f00" providerId="LiveId" clId="{8FEA6444-F2C1-41A7-9766-6FB927A2C78F}" dt="2021-06-26T12:16:59.432" v="1907" actId="21"/>
          <ac:picMkLst>
            <pc:docMk/>
            <pc:sldMk cId="1287738776" sldId="267"/>
            <ac:picMk id="5" creationId="{6FB6F488-94FC-4DBF-834F-56B6312E3EB5}"/>
          </ac:picMkLst>
        </pc:picChg>
      </pc:sldChg>
      <pc:sldChg chg="del">
        <pc:chgData name="Aly Unknown" userId="11b94528d0643f00" providerId="LiveId" clId="{8FEA6444-F2C1-41A7-9766-6FB927A2C78F}" dt="2021-06-26T12:28:08.132" v="2071" actId="2696"/>
        <pc:sldMkLst>
          <pc:docMk/>
          <pc:sldMk cId="4265607688" sldId="268"/>
        </pc:sldMkLst>
      </pc:sldChg>
      <pc:sldChg chg="del">
        <pc:chgData name="Aly Unknown" userId="11b94528d0643f00" providerId="LiveId" clId="{8FEA6444-F2C1-41A7-9766-6FB927A2C78F}" dt="2021-06-26T12:28:10.188" v="2072" actId="2696"/>
        <pc:sldMkLst>
          <pc:docMk/>
          <pc:sldMk cId="123870218" sldId="269"/>
        </pc:sldMkLst>
      </pc:sldChg>
      <pc:sldChg chg="addSp delSp modSp new mod">
        <pc:chgData name="Aly Unknown" userId="11b94528d0643f00" providerId="LiveId" clId="{8FEA6444-F2C1-41A7-9766-6FB927A2C78F}" dt="2021-06-27T08:23:59.210" v="2449" actId="207"/>
        <pc:sldMkLst>
          <pc:docMk/>
          <pc:sldMk cId="4203866709" sldId="270"/>
        </pc:sldMkLst>
        <pc:spChg chg="del mod">
          <ac:chgData name="Aly Unknown" userId="11b94528d0643f00" providerId="LiveId" clId="{8FEA6444-F2C1-41A7-9766-6FB927A2C78F}" dt="2021-06-26T12:20:59.457" v="1985" actId="478"/>
          <ac:spMkLst>
            <pc:docMk/>
            <pc:sldMk cId="4203866709" sldId="270"/>
            <ac:spMk id="2" creationId="{3BFDEB35-D636-4E36-8D2A-D30014DDAB38}"/>
          </ac:spMkLst>
        </pc:spChg>
        <pc:spChg chg="mod">
          <ac:chgData name="Aly Unknown" userId="11b94528d0643f00" providerId="LiveId" clId="{8FEA6444-F2C1-41A7-9766-6FB927A2C78F}" dt="2021-06-27T08:23:59.210" v="2449" actId="207"/>
          <ac:spMkLst>
            <pc:docMk/>
            <pc:sldMk cId="4203866709" sldId="270"/>
            <ac:spMk id="3" creationId="{5352EDC7-C72E-4230-BA2C-1145FF194034}"/>
          </ac:spMkLst>
        </pc:spChg>
        <pc:spChg chg="add mod">
          <ac:chgData name="Aly Unknown" userId="11b94528d0643f00" providerId="LiveId" clId="{8FEA6444-F2C1-41A7-9766-6FB927A2C78F}" dt="2021-06-27T08:23:42.985" v="2447" actId="207"/>
          <ac:spMkLst>
            <pc:docMk/>
            <pc:sldMk cId="4203866709" sldId="270"/>
            <ac:spMk id="4" creationId="{25A9013B-F3AE-4DFC-85F7-0B64DE86B97E}"/>
          </ac:spMkLst>
        </pc:spChg>
        <pc:spChg chg="add del mod">
          <ac:chgData name="Aly Unknown" userId="11b94528d0643f00" providerId="LiveId" clId="{8FEA6444-F2C1-41A7-9766-6FB927A2C78F}" dt="2021-06-26T12:21:09.170" v="1986" actId="21"/>
          <ac:spMkLst>
            <pc:docMk/>
            <pc:sldMk cId="4203866709" sldId="270"/>
            <ac:spMk id="6" creationId="{088303E3-4049-4D56-89F1-CE8E3B14B187}"/>
          </ac:spMkLst>
        </pc:spChg>
        <pc:spChg chg="add del mod">
          <ac:chgData name="Aly Unknown" userId="11b94528d0643f00" providerId="LiveId" clId="{8FEA6444-F2C1-41A7-9766-6FB927A2C78F}" dt="2021-06-26T12:21:37.771" v="1988"/>
          <ac:spMkLst>
            <pc:docMk/>
            <pc:sldMk cId="4203866709" sldId="270"/>
            <ac:spMk id="7" creationId="{D5A51761-05E2-4B1A-92E9-4768010572A3}"/>
          </ac:spMkLst>
        </pc:spChg>
        <pc:spChg chg="add del mod">
          <ac:chgData name="Aly Unknown" userId="11b94528d0643f00" providerId="LiveId" clId="{8FEA6444-F2C1-41A7-9766-6FB927A2C78F}" dt="2021-06-26T12:21:37.771" v="1988"/>
          <ac:spMkLst>
            <pc:docMk/>
            <pc:sldMk cId="4203866709" sldId="270"/>
            <ac:spMk id="8" creationId="{7AB851CA-7DEE-44B6-8187-92D4F1197725}"/>
          </ac:spMkLst>
        </pc:spChg>
      </pc:sldChg>
      <pc:sldChg chg="modSp new mod">
        <pc:chgData name="Aly Unknown" userId="11b94528d0643f00" providerId="LiveId" clId="{8FEA6444-F2C1-41A7-9766-6FB927A2C78F}" dt="2021-06-27T08:29:20.824" v="2565" actId="207"/>
        <pc:sldMkLst>
          <pc:docMk/>
          <pc:sldMk cId="1814194983" sldId="271"/>
        </pc:sldMkLst>
        <pc:spChg chg="mod">
          <ac:chgData name="Aly Unknown" userId="11b94528d0643f00" providerId="LiveId" clId="{8FEA6444-F2C1-41A7-9766-6FB927A2C78F}" dt="2021-06-27T08:29:04.050" v="2561" actId="207"/>
          <ac:spMkLst>
            <pc:docMk/>
            <pc:sldMk cId="1814194983" sldId="271"/>
            <ac:spMk id="2" creationId="{49ED3C88-B1BD-4DE9-AFDE-9BFA3FC54830}"/>
          </ac:spMkLst>
        </pc:spChg>
        <pc:spChg chg="mod">
          <ac:chgData name="Aly Unknown" userId="11b94528d0643f00" providerId="LiveId" clId="{8FEA6444-F2C1-41A7-9766-6FB927A2C78F}" dt="2021-06-27T08:29:20.824" v="2565" actId="207"/>
          <ac:spMkLst>
            <pc:docMk/>
            <pc:sldMk cId="1814194983" sldId="271"/>
            <ac:spMk id="3" creationId="{D2839B6F-E20B-482D-89E2-A60A70605025}"/>
          </ac:spMkLst>
        </pc:spChg>
      </pc:sldChg>
      <pc:sldChg chg="modSp new mod">
        <pc:chgData name="Aly Unknown" userId="11b94528d0643f00" providerId="LiveId" clId="{8FEA6444-F2C1-41A7-9766-6FB927A2C78F}" dt="2021-06-27T08:28:44.911" v="2560" actId="207"/>
        <pc:sldMkLst>
          <pc:docMk/>
          <pc:sldMk cId="376368082" sldId="272"/>
        </pc:sldMkLst>
        <pc:spChg chg="mod">
          <ac:chgData name="Aly Unknown" userId="11b94528d0643f00" providerId="LiveId" clId="{8FEA6444-F2C1-41A7-9766-6FB927A2C78F}" dt="2021-06-27T08:28:27.744" v="2558" actId="207"/>
          <ac:spMkLst>
            <pc:docMk/>
            <pc:sldMk cId="376368082" sldId="272"/>
            <ac:spMk id="2" creationId="{F5598F75-A8DB-45C8-9879-C9B83CB9695A}"/>
          </ac:spMkLst>
        </pc:spChg>
        <pc:spChg chg="mod">
          <ac:chgData name="Aly Unknown" userId="11b94528d0643f00" providerId="LiveId" clId="{8FEA6444-F2C1-41A7-9766-6FB927A2C78F}" dt="2021-06-27T08:28:44.911" v="2560" actId="207"/>
          <ac:spMkLst>
            <pc:docMk/>
            <pc:sldMk cId="376368082" sldId="272"/>
            <ac:spMk id="3" creationId="{0E0F147A-DB8A-4027-8619-E2EB76242D41}"/>
          </ac:spMkLst>
        </pc:spChg>
      </pc:sldChg>
      <pc:sldChg chg="modSp new mod">
        <pc:chgData name="Aly Unknown" userId="11b94528d0643f00" providerId="LiveId" clId="{8FEA6444-F2C1-41A7-9766-6FB927A2C78F}" dt="2021-06-27T08:26:29.143" v="2546" actId="207"/>
        <pc:sldMkLst>
          <pc:docMk/>
          <pc:sldMk cId="44982748" sldId="273"/>
        </pc:sldMkLst>
        <pc:spChg chg="mod">
          <ac:chgData name="Aly Unknown" userId="11b94528d0643f00" providerId="LiveId" clId="{8FEA6444-F2C1-41A7-9766-6FB927A2C78F}" dt="2021-06-27T08:25:52.109" v="2542" actId="207"/>
          <ac:spMkLst>
            <pc:docMk/>
            <pc:sldMk cId="44982748" sldId="273"/>
            <ac:spMk id="2" creationId="{CF063554-6B25-4984-93B1-C7E6960BA1F5}"/>
          </ac:spMkLst>
        </pc:spChg>
        <pc:spChg chg="mod">
          <ac:chgData name="Aly Unknown" userId="11b94528d0643f00" providerId="LiveId" clId="{8FEA6444-F2C1-41A7-9766-6FB927A2C78F}" dt="2021-06-27T08:26:29.143" v="2546" actId="207"/>
          <ac:spMkLst>
            <pc:docMk/>
            <pc:sldMk cId="44982748" sldId="273"/>
            <ac:spMk id="3" creationId="{D64D0DC6-E571-4EB5-A466-2D4BDADBBAE4}"/>
          </ac:spMkLst>
        </pc:spChg>
      </pc:sldChg>
      <pc:sldChg chg="modSp new mod">
        <pc:chgData name="Aly Unknown" userId="11b94528d0643f00" providerId="LiveId" clId="{8FEA6444-F2C1-41A7-9766-6FB927A2C78F}" dt="2021-06-27T08:53:04.651" v="3180" actId="114"/>
        <pc:sldMkLst>
          <pc:docMk/>
          <pc:sldMk cId="1420731180" sldId="274"/>
        </pc:sldMkLst>
        <pc:spChg chg="mod">
          <ac:chgData name="Aly Unknown" userId="11b94528d0643f00" providerId="LiveId" clId="{8FEA6444-F2C1-41A7-9766-6FB927A2C78F}" dt="2021-06-27T08:26:51.563" v="2549" actId="207"/>
          <ac:spMkLst>
            <pc:docMk/>
            <pc:sldMk cId="1420731180" sldId="274"/>
            <ac:spMk id="2" creationId="{B1978630-9E76-4D5B-BEC6-A9E8748CA83F}"/>
          </ac:spMkLst>
        </pc:spChg>
        <pc:spChg chg="mod">
          <ac:chgData name="Aly Unknown" userId="11b94528d0643f00" providerId="LiveId" clId="{8FEA6444-F2C1-41A7-9766-6FB927A2C78F}" dt="2021-06-27T08:53:04.651" v="3180" actId="114"/>
          <ac:spMkLst>
            <pc:docMk/>
            <pc:sldMk cId="1420731180" sldId="274"/>
            <ac:spMk id="3" creationId="{BE1C146F-431D-4802-9E78-E933D0B414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1_3" csCatId="accent1" phldr="1"/>
      <dgm:spPr/>
      <dgm:t>
        <a:bodyPr/>
        <a:lstStyle/>
        <a:p>
          <a:endParaRPr lang="ru-RU"/>
        </a:p>
      </dgm:t>
    </dgm:pt>
    <dgm:pt modelId="{5F712884-449D-4DB5-9953-28B7C76B95EA}">
      <dgm:prSet phldrT="[Текст]"/>
      <dgm:spPr/>
      <dgm:t>
        <a:bodyPr/>
        <a:lstStyle/>
        <a:p>
          <a:r>
            <a:rPr lang="ru-RU"/>
            <a:t>Действие 1</a:t>
          </a:r>
        </a:p>
      </dgm:t>
    </dgm:pt>
    <dgm:pt modelId="{959B81DB-0329-4043-A334-D05EB5160B66}" type="parTrans" cxnId="{5BBBD0A9-97DA-480E-AD44-1947C76CE5E6}">
      <dgm:prSet/>
      <dgm:spPr/>
      <dgm:t>
        <a:bodyPr/>
        <a:lstStyle/>
        <a:p>
          <a:endParaRPr lang="ru-RU"/>
        </a:p>
      </dgm:t>
    </dgm:pt>
    <dgm:pt modelId="{EB5FE175-6B6D-4195-A86F-6DFA96778160}" type="sibTrans" cxnId="{5BBBD0A9-97DA-480E-AD44-1947C76CE5E6}">
      <dgm:prSet/>
      <dgm:spPr/>
      <dgm:t>
        <a:bodyPr/>
        <a:lstStyle/>
        <a:p>
          <a:endParaRPr lang="ru-RU"/>
        </a:p>
      </dgm:t>
    </dgm:pt>
    <dgm:pt modelId="{981C2CD8-7E8A-4682-8B5A-A510268B34AC}">
      <dgm:prSet phldrT="[Текст]"/>
      <dgm:spPr/>
      <dgm:t>
        <a:bodyPr/>
        <a:lstStyle/>
        <a:p>
          <a:r>
            <a:rPr lang="ru-RU"/>
            <a:t>Действие 2</a:t>
          </a:r>
        </a:p>
      </dgm:t>
    </dgm:pt>
    <dgm:pt modelId="{1185AE54-EDEE-4D55-93F6-F7D354ED7C11}" type="parTrans" cxnId="{D95BF8C4-EEA0-4AAE-8693-AFAC7500B286}">
      <dgm:prSet/>
      <dgm:spPr/>
      <dgm:t>
        <a:bodyPr/>
        <a:lstStyle/>
        <a:p>
          <a:endParaRPr lang="ru-RU"/>
        </a:p>
      </dgm:t>
    </dgm:pt>
    <dgm:pt modelId="{D7467A3A-2B78-4CDD-91C9-D96452997227}" type="sibTrans" cxnId="{D95BF8C4-EEA0-4AAE-8693-AFAC7500B286}">
      <dgm:prSet/>
      <dgm:spPr/>
      <dgm:t>
        <a:bodyPr/>
        <a:lstStyle/>
        <a:p>
          <a:endParaRPr lang="ru-RU"/>
        </a:p>
      </dgm:t>
    </dgm:pt>
    <dgm:pt modelId="{CF1FE966-0BB0-47ED-84B3-EC7AB055925F}">
      <dgm:prSet phldrT="[Текст]" phldr="0"/>
      <dgm:spPr/>
      <dgm:t>
        <a:bodyPr/>
        <a:lstStyle/>
        <a:p>
          <a:pPr rtl="0"/>
          <a:r>
            <a:rPr lang="ru-RU" dirty="0" err="1">
              <a:latin typeface="+mn-lt"/>
            </a:rPr>
            <a:t>Токенизируем</a:t>
          </a:r>
          <a:r>
            <a:rPr lang="ru-RU" dirty="0">
              <a:latin typeface="+mn-lt"/>
            </a:rPr>
            <a:t> полученные предложения, превращая их в списки токенов</a:t>
          </a:r>
        </a:p>
      </dgm:t>
    </dgm:pt>
    <dgm:pt modelId="{FB956851-3BB2-4FF1-A9D6-4692FA0EFDCA}" type="parTrans" cxnId="{7A81218D-5146-40F9-9731-5BD21503537E}">
      <dgm:prSet/>
      <dgm:spPr/>
      <dgm:t>
        <a:bodyPr/>
        <a:lstStyle/>
        <a:p>
          <a:endParaRPr lang="ru-RU"/>
        </a:p>
      </dgm:t>
    </dgm:pt>
    <dgm:pt modelId="{831C3CE2-0F23-433C-85CA-9D194AAC5E20}" type="sibTrans" cxnId="{7A81218D-5146-40F9-9731-5BD21503537E}">
      <dgm:prSet/>
      <dgm:spPr/>
      <dgm:t>
        <a:bodyPr/>
        <a:lstStyle/>
        <a:p>
          <a:endParaRPr lang="ru-RU"/>
        </a:p>
      </dgm:t>
    </dgm:pt>
    <dgm:pt modelId="{DC2DF88C-35A0-4E30-A3E4-E002DC34F521}">
      <dgm:prSet phldrT="[Текст]"/>
      <dgm:spPr/>
      <dgm:t>
        <a:bodyPr/>
        <a:lstStyle/>
        <a:p>
          <a:r>
            <a:rPr lang="ru-RU"/>
            <a:t>Действие 3</a:t>
          </a:r>
        </a:p>
      </dgm:t>
    </dgm:pt>
    <dgm:pt modelId="{9BB88C43-2261-4EC7-A70D-463964685938}" type="parTrans" cxnId="{63D5015B-3865-4A4B-AEB1-FBEF0DE71B9A}">
      <dgm:prSet/>
      <dgm:spPr/>
      <dgm:t>
        <a:bodyPr/>
        <a:lstStyle/>
        <a:p>
          <a:endParaRPr lang="ru-RU"/>
        </a:p>
      </dgm:t>
    </dgm:pt>
    <dgm:pt modelId="{4DFC88DE-E0F0-4976-9B83-58EADA7CE300}" type="sibTrans" cxnId="{63D5015B-3865-4A4B-AEB1-FBEF0DE71B9A}">
      <dgm:prSet/>
      <dgm:spPr/>
      <dgm:t>
        <a:bodyPr/>
        <a:lstStyle/>
        <a:p>
          <a:endParaRPr lang="ru-RU"/>
        </a:p>
      </dgm:t>
    </dgm:pt>
    <dgm:pt modelId="{DF9FD532-8B13-446E-B6A3-59BDF574BCA8}">
      <dgm:prSet phldrT="[Текст]" phldr="0"/>
      <dgm:spPr/>
      <dgm:t>
        <a:bodyPr/>
        <a:lstStyle/>
        <a:p>
          <a:r>
            <a:rPr lang="ru-RU" dirty="0">
              <a:latin typeface="+mn-lt"/>
            </a:rPr>
            <a:t>На полученном </a:t>
          </a:r>
          <a:r>
            <a:rPr lang="ru-RU" dirty="0" err="1">
              <a:latin typeface="+mn-lt"/>
            </a:rPr>
            <a:t>датасете</a:t>
          </a:r>
          <a:r>
            <a:rPr lang="ru-RU" dirty="0">
              <a:latin typeface="+mn-lt"/>
            </a:rPr>
            <a:t> обучаем модель </a:t>
          </a:r>
          <a:r>
            <a:rPr lang="en-US" dirty="0">
              <a:latin typeface="+mn-lt"/>
            </a:rPr>
            <a:t>word2vec</a:t>
          </a:r>
          <a:r>
            <a:rPr lang="ru-RU" dirty="0">
              <a:latin typeface="+mn-lt"/>
            </a:rPr>
            <a:t> и получаем векторные представления слов</a:t>
          </a:r>
        </a:p>
      </dgm:t>
    </dgm:pt>
    <dgm:pt modelId="{3A79FA23-5F3F-4F7D-B4AC-A9C282166E18}" type="parTrans" cxnId="{D998B319-C072-4BF0-B5CB-2075DB30B691}">
      <dgm:prSet/>
      <dgm:spPr/>
      <dgm:t>
        <a:bodyPr/>
        <a:lstStyle/>
        <a:p>
          <a:endParaRPr lang="ru-RU"/>
        </a:p>
      </dgm:t>
    </dgm:pt>
    <dgm:pt modelId="{31B32A6E-6E91-4EAA-96F6-92A0035B120A}" type="sibTrans" cxnId="{D998B319-C072-4BF0-B5CB-2075DB30B691}">
      <dgm:prSet/>
      <dgm:spPr/>
      <dgm:t>
        <a:bodyPr/>
        <a:lstStyle/>
        <a:p>
          <a:endParaRPr lang="ru-RU"/>
        </a:p>
      </dgm:t>
    </dgm:pt>
    <dgm:pt modelId="{F5961DD5-682B-4D21-A827-30C64679BB5F}">
      <dgm:prSet phldrT="[Текст]"/>
      <dgm:spPr/>
      <dgm:t>
        <a:bodyPr/>
        <a:lstStyle/>
        <a:p>
          <a:r>
            <a:rPr lang="ru-RU"/>
            <a:t>Действие 4</a:t>
          </a:r>
        </a:p>
      </dgm:t>
    </dgm:pt>
    <dgm:pt modelId="{75D73089-01C8-4BC0-90ED-CA9D1B8E3ADF}" type="parTrans" cxnId="{73708078-FDBA-43F4-96AB-FB14C4C2602F}">
      <dgm:prSet/>
      <dgm:spPr/>
      <dgm:t>
        <a:bodyPr/>
        <a:lstStyle/>
        <a:p>
          <a:endParaRPr lang="ru-RU"/>
        </a:p>
      </dgm:t>
    </dgm:pt>
    <dgm:pt modelId="{CA7ED3B0-10D1-4E2F-8BA0-8D58C22A94D0}" type="sibTrans" cxnId="{73708078-FDBA-43F4-96AB-FB14C4C2602F}">
      <dgm:prSet/>
      <dgm:spPr/>
      <dgm:t>
        <a:bodyPr/>
        <a:lstStyle/>
        <a:p>
          <a:endParaRPr lang="ru-RU"/>
        </a:p>
      </dgm:t>
    </dgm:pt>
    <dgm:pt modelId="{72DB7378-4256-4528-8672-DEEF82828E57}">
      <dgm:prSet phldrT="[Текст]" phldr="0"/>
      <dgm:spPr/>
      <dgm:t>
        <a:bodyPr/>
        <a:lstStyle/>
        <a:p>
          <a:pPr rtl="0"/>
          <a:r>
            <a:rPr lang="ru-RU" dirty="0"/>
            <a:t>Создаем векторы предложений путем усреднения векторов слов, входящих в предложения </a:t>
          </a:r>
          <a:endParaRPr lang="ru-RU" dirty="0">
            <a:latin typeface="Arial"/>
            <a:cs typeface="Arial"/>
          </a:endParaRPr>
        </a:p>
      </dgm:t>
    </dgm:pt>
    <dgm:pt modelId="{97CEFC59-E261-4652-BC13-D71B45B5EC50}" type="parTrans" cxnId="{2A4D48E1-6639-4AC8-ABBF-C8A0D045AFB7}">
      <dgm:prSet/>
      <dgm:spPr/>
      <dgm:t>
        <a:bodyPr/>
        <a:lstStyle/>
        <a:p>
          <a:endParaRPr lang="ru-RU"/>
        </a:p>
      </dgm:t>
    </dgm:pt>
    <dgm:pt modelId="{D0054105-F7A3-4CAE-89E2-0979360A932C}" type="sibTrans" cxnId="{2A4D48E1-6639-4AC8-ABBF-C8A0D045AFB7}">
      <dgm:prSet/>
      <dgm:spPr/>
      <dgm:t>
        <a:bodyPr/>
        <a:lstStyle/>
        <a:p>
          <a:endParaRPr lang="ru-RU"/>
        </a:p>
      </dgm:t>
    </dgm:pt>
    <dgm:pt modelId="{874F8E50-FDAA-4047-8A4E-569C822B8702}">
      <dgm:prSet phldr="0"/>
      <dgm:spPr/>
      <dgm:t>
        <a:bodyPr/>
        <a:lstStyle/>
        <a:p>
          <a:pPr rtl="0"/>
          <a:r>
            <a:rPr lang="ru-RU" dirty="0"/>
            <a:t>Частично </a:t>
          </a:r>
          <a:r>
            <a:rPr lang="ru-RU" dirty="0" err="1"/>
            <a:t>предобрабатываем</a:t>
          </a:r>
          <a:r>
            <a:rPr lang="ru-RU" dirty="0"/>
            <a:t> текст (убираем лишнее (напр., нумерацию предложений), разделяем текст на предложения и склеиваем неправильно разделенные предложения)</a:t>
          </a:r>
        </a:p>
      </dgm:t>
    </dgm:pt>
    <dgm:pt modelId="{DCA84017-2986-4331-BB06-EA99C98D11E8}" type="parTrans" cxnId="{A14657BE-942E-4470-BF98-7C2CF72C0999}">
      <dgm:prSet/>
      <dgm:spPr/>
      <dgm:t>
        <a:bodyPr/>
        <a:lstStyle/>
        <a:p>
          <a:endParaRPr lang="ru-RU"/>
        </a:p>
      </dgm:t>
    </dgm:pt>
    <dgm:pt modelId="{8A68B3C2-281C-456A-B3DB-7998439A58AD}" type="sibTrans" cxnId="{A14657BE-942E-4470-BF98-7C2CF72C0999}">
      <dgm:prSet/>
      <dgm:spPr/>
      <dgm:t>
        <a:bodyPr/>
        <a:lstStyle/>
        <a:p>
          <a:endParaRPr lang="ru-RU"/>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BE60ED00-7D42-431F-BF0A-B8B855EAB0D2}" type="presOf" srcId="{EB5FE175-6B6D-4195-A86F-6DFA96778160}" destId="{ADE18D45-E3E4-4C40-8D6C-3AC62ACE8299}" srcOrd="1" destOrd="0" presId="urn:microsoft.com/office/officeart/2005/8/layout/process3"/>
    <dgm:cxn modelId="{A407F808-D704-41D8-875E-E44CA9459A97}" type="presOf" srcId="{981C2CD8-7E8A-4682-8B5A-A510268B34AC}" destId="{B29D4F23-83F6-4C7C-9B29-72BF90EFE2CC}" srcOrd="1" destOrd="0" presId="urn:microsoft.com/office/officeart/2005/8/layout/process3"/>
    <dgm:cxn modelId="{FA4FE50F-D795-4287-81F7-5139637861FF}" type="presOf" srcId="{EB5FE175-6B6D-4195-A86F-6DFA96778160}" destId="{B4B2D37A-6F50-4E0F-B305-9EB4D512D773}" srcOrd="0" destOrd="0" presId="urn:microsoft.com/office/officeart/2005/8/layout/process3"/>
    <dgm:cxn modelId="{D998B319-C072-4BF0-B5CB-2075DB30B691}" srcId="{DC2DF88C-35A0-4E30-A3E4-E002DC34F521}" destId="{DF9FD532-8B13-446E-B6A3-59BDF574BCA8}" srcOrd="0" destOrd="0" parTransId="{3A79FA23-5F3F-4F7D-B4AC-A9C282166E18}" sibTransId="{31B32A6E-6E91-4EAA-96F6-92A0035B120A}"/>
    <dgm:cxn modelId="{D6139E1F-F0AE-4958-A0BE-36D4707ABF66}" type="presOf" srcId="{DC2DF88C-35A0-4E30-A3E4-E002DC34F521}" destId="{ABF185BD-956E-4777-8763-980278E426BB}" srcOrd="1"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78BC0967-C22E-491E-BFA9-D8FEAD6CBDDF}" type="presOf" srcId="{DC2DF88C-35A0-4E30-A3E4-E002DC34F521}" destId="{D297B747-A2CF-41E4-A59D-391BC474F135}" srcOrd="0" destOrd="0" presId="urn:microsoft.com/office/officeart/2005/8/layout/process3"/>
    <dgm:cxn modelId="{C394AB47-AA28-45C9-AE56-20CFAC2E56D3}" type="presOf" srcId="{4DFC88DE-E0F0-4976-9B83-58EADA7CE300}" destId="{7E8F3DD0-4BD8-4C40-B882-1E8B5E423D90}"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2303EA89-A9C8-4769-8B02-390A6B4547BB}" type="presOf" srcId="{F5961DD5-682B-4D21-A827-30C64679BB5F}" destId="{D685B160-AC57-41A0-95FE-636A4391B913}" srcOrd="1"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FF49A995-3F0C-42AF-9F9D-15FBAA39585A}" type="presOf" srcId="{874F8E50-FDAA-4047-8A4E-569C822B8702}" destId="{9AFA4903-C1AC-4872-B8FC-33B461DA35FC}" srcOrd="0" destOrd="0" presId="urn:microsoft.com/office/officeart/2005/8/layout/process3"/>
    <dgm:cxn modelId="{5BBBD0A9-97DA-480E-AD44-1947C76CE5E6}" srcId="{CADE50C9-6A62-45AC-AF42-A90DC46A3209}" destId="{5F712884-449D-4DB5-9953-28B7C76B95EA}" srcOrd="0" destOrd="0" parTransId="{959B81DB-0329-4043-A334-D05EB5160B66}" sibTransId="{EB5FE175-6B6D-4195-A86F-6DFA96778160}"/>
    <dgm:cxn modelId="{41E95BAB-821F-4DD8-AEC3-EF3DC26CCEDD}" type="presOf" srcId="{DF9FD532-8B13-446E-B6A3-59BDF574BCA8}" destId="{1526152F-906E-4121-A143-DD130A011105}" srcOrd="0" destOrd="0" presId="urn:microsoft.com/office/officeart/2005/8/layout/process3"/>
    <dgm:cxn modelId="{FAB933B0-62D0-4E95-B2A1-35E8E07F8796}" type="presOf" srcId="{72DB7378-4256-4528-8672-DEEF82828E57}" destId="{893E387F-15C0-4F86-BCD4-13F52E420B46}" srcOrd="0" destOrd="0" presId="urn:microsoft.com/office/officeart/2005/8/layout/process3"/>
    <dgm:cxn modelId="{28BF43BC-947C-4CE7-B8FC-401E2478FE19}" type="presOf" srcId="{4DFC88DE-E0F0-4976-9B83-58EADA7CE300}" destId="{14AD0DAF-92D3-400A-A4E0-170D0AF84100}" srcOrd="0" destOrd="0" presId="urn:microsoft.com/office/officeart/2005/8/layout/process3"/>
    <dgm:cxn modelId="{A14657BE-942E-4470-BF98-7C2CF72C0999}" srcId="{5F712884-449D-4DB5-9953-28B7C76B95EA}" destId="{874F8E50-FDAA-4047-8A4E-569C822B8702}" srcOrd="0" destOrd="0" parTransId="{DCA84017-2986-4331-BB06-EA99C98D11E8}" sibTransId="{8A68B3C2-281C-456A-B3DB-7998439A58AD}"/>
    <dgm:cxn modelId="{D95BF8C4-EEA0-4AAE-8693-AFAC7500B286}" srcId="{CADE50C9-6A62-45AC-AF42-A90DC46A3209}" destId="{981C2CD8-7E8A-4682-8B5A-A510268B34AC}" srcOrd="1" destOrd="0" parTransId="{1185AE54-EDEE-4D55-93F6-F7D354ED7C11}" sibTransId="{D7467A3A-2B78-4CDD-91C9-D96452997227}"/>
    <dgm:cxn modelId="{915718C6-2EA8-46C0-B5D0-F9C74BE2D072}" type="presOf" srcId="{5F712884-449D-4DB5-9953-28B7C76B95EA}" destId="{E252839F-D941-4E3B-BA68-AC653DAEAE4C}" srcOrd="1" destOrd="0" presId="urn:microsoft.com/office/officeart/2005/8/layout/process3"/>
    <dgm:cxn modelId="{1656B7C9-7D68-4847-9EDE-53A08F3F25DD}" type="presOf" srcId="{D7467A3A-2B78-4CDD-91C9-D96452997227}" destId="{84DC82A2-8D59-472B-BE22-46F053C16CD5}" srcOrd="0" destOrd="0" presId="urn:microsoft.com/office/officeart/2005/8/layout/process3"/>
    <dgm:cxn modelId="{15CF07CA-1780-46BA-8FF7-6AEB1BCEB18D}" type="presOf" srcId="{CF1FE966-0BB0-47ED-84B3-EC7AB055925F}" destId="{032BAEB6-0FB1-4780-AF60-2EFB8C965C77}" srcOrd="0" destOrd="0" presId="urn:microsoft.com/office/officeart/2005/8/layout/process3"/>
    <dgm:cxn modelId="{77F3C5D6-287B-4D9F-B9B1-A88D34891EE2}" type="presOf" srcId="{D7467A3A-2B78-4CDD-91C9-D96452997227}" destId="{E38B4FCE-9678-4085-AB99-40595BD6EB1C}" srcOrd="1" destOrd="0" presId="urn:microsoft.com/office/officeart/2005/8/layout/process3"/>
    <dgm:cxn modelId="{DB2D8ED8-6B68-4C8E-BF19-65450F12BE56}" type="presOf" srcId="{F5961DD5-682B-4D21-A827-30C64679BB5F}" destId="{4858D85A-2D02-42C7-A50A-A4E78D4F073F}" srcOrd="0" destOrd="0" presId="urn:microsoft.com/office/officeart/2005/8/layout/process3"/>
    <dgm:cxn modelId="{B9145BD9-9CC5-4A28-B9C8-EB7954EFDAD0}" type="presOf" srcId="{5F712884-449D-4DB5-9953-28B7C76B95EA}" destId="{EF3A946E-96B3-4628-91EB-8B0A2A37DDB1}" srcOrd="0" destOrd="0" presId="urn:microsoft.com/office/officeart/2005/8/layout/process3"/>
    <dgm:cxn modelId="{D730E6DF-8915-4716-BAA0-A907B7DCA896}" type="presOf" srcId="{981C2CD8-7E8A-4682-8B5A-A510268B34AC}" destId="{C084451C-3DBC-48CF-A871-B521FE90830A}" srcOrd="0"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FD3F8C26-35DC-4D9D-8A73-C3BE594EBC75}" type="presParOf" srcId="{FDB6D5C0-0ED5-4B9D-9E48-126ED2C433C3}" destId="{CFDB6B04-AAD5-42A2-8A40-C0EC4077F01E}" srcOrd="0" destOrd="0" presId="urn:microsoft.com/office/officeart/2005/8/layout/process3"/>
    <dgm:cxn modelId="{9A897114-585C-46BD-9253-F768EBEEC5CD}" type="presParOf" srcId="{CFDB6B04-AAD5-42A2-8A40-C0EC4077F01E}" destId="{EF3A946E-96B3-4628-91EB-8B0A2A37DDB1}" srcOrd="0" destOrd="0" presId="urn:microsoft.com/office/officeart/2005/8/layout/process3"/>
    <dgm:cxn modelId="{D99D1BAB-7451-48D5-A34D-C7D1ED238334}" type="presParOf" srcId="{CFDB6B04-AAD5-42A2-8A40-C0EC4077F01E}" destId="{E252839F-D941-4E3B-BA68-AC653DAEAE4C}" srcOrd="1" destOrd="0" presId="urn:microsoft.com/office/officeart/2005/8/layout/process3"/>
    <dgm:cxn modelId="{69D5F204-F0C8-4CB6-A7FE-8E92DCA22388}" type="presParOf" srcId="{CFDB6B04-AAD5-42A2-8A40-C0EC4077F01E}" destId="{9AFA4903-C1AC-4872-B8FC-33B461DA35FC}" srcOrd="2" destOrd="0" presId="urn:microsoft.com/office/officeart/2005/8/layout/process3"/>
    <dgm:cxn modelId="{82972055-C56B-403B-BBD0-034F6E8536EB}" type="presParOf" srcId="{FDB6D5C0-0ED5-4B9D-9E48-126ED2C433C3}" destId="{B4B2D37A-6F50-4E0F-B305-9EB4D512D773}" srcOrd="1" destOrd="0" presId="urn:microsoft.com/office/officeart/2005/8/layout/process3"/>
    <dgm:cxn modelId="{5DF101DB-CACA-4BF3-ACC9-B328AF2FAE78}" type="presParOf" srcId="{B4B2D37A-6F50-4E0F-B305-9EB4D512D773}" destId="{ADE18D45-E3E4-4C40-8D6C-3AC62ACE8299}" srcOrd="0" destOrd="0" presId="urn:microsoft.com/office/officeart/2005/8/layout/process3"/>
    <dgm:cxn modelId="{E0101AA1-C8DA-4B38-93BC-AAF6FBF75EDE}" type="presParOf" srcId="{FDB6D5C0-0ED5-4B9D-9E48-126ED2C433C3}" destId="{4D30E82E-B1D1-4836-AA5D-2AD3F6A52082}" srcOrd="2" destOrd="0" presId="urn:microsoft.com/office/officeart/2005/8/layout/process3"/>
    <dgm:cxn modelId="{E9C64D26-9592-4FAD-A95B-EA8908BC4D70}" type="presParOf" srcId="{4D30E82E-B1D1-4836-AA5D-2AD3F6A52082}" destId="{C084451C-3DBC-48CF-A871-B521FE90830A}" srcOrd="0" destOrd="0" presId="urn:microsoft.com/office/officeart/2005/8/layout/process3"/>
    <dgm:cxn modelId="{46979574-F902-4468-9ACE-189D723B8C4D}" type="presParOf" srcId="{4D30E82E-B1D1-4836-AA5D-2AD3F6A52082}" destId="{B29D4F23-83F6-4C7C-9B29-72BF90EFE2CC}" srcOrd="1" destOrd="0" presId="urn:microsoft.com/office/officeart/2005/8/layout/process3"/>
    <dgm:cxn modelId="{E73C7724-81B1-4497-B622-F357E67D8A09}" type="presParOf" srcId="{4D30E82E-B1D1-4836-AA5D-2AD3F6A52082}" destId="{032BAEB6-0FB1-4780-AF60-2EFB8C965C77}" srcOrd="2" destOrd="0" presId="urn:microsoft.com/office/officeart/2005/8/layout/process3"/>
    <dgm:cxn modelId="{1F039D4B-783B-4473-8D5C-70D1731C34DC}" type="presParOf" srcId="{FDB6D5C0-0ED5-4B9D-9E48-126ED2C433C3}" destId="{84DC82A2-8D59-472B-BE22-46F053C16CD5}" srcOrd="3" destOrd="0" presId="urn:microsoft.com/office/officeart/2005/8/layout/process3"/>
    <dgm:cxn modelId="{AEAB7754-471D-41F5-936B-6559D30A03CF}" type="presParOf" srcId="{84DC82A2-8D59-472B-BE22-46F053C16CD5}" destId="{E38B4FCE-9678-4085-AB99-40595BD6EB1C}" srcOrd="0" destOrd="0" presId="urn:microsoft.com/office/officeart/2005/8/layout/process3"/>
    <dgm:cxn modelId="{E5E48E22-3D01-40D8-871E-26603E578B94}" type="presParOf" srcId="{FDB6D5C0-0ED5-4B9D-9E48-126ED2C433C3}" destId="{A7DAE057-DF90-4B1D-8997-39328454C8BF}" srcOrd="4" destOrd="0" presId="urn:microsoft.com/office/officeart/2005/8/layout/process3"/>
    <dgm:cxn modelId="{102C73C1-0AC6-4F49-8E40-6856571396B2}" type="presParOf" srcId="{A7DAE057-DF90-4B1D-8997-39328454C8BF}" destId="{D297B747-A2CF-41E4-A59D-391BC474F135}" srcOrd="0" destOrd="0" presId="urn:microsoft.com/office/officeart/2005/8/layout/process3"/>
    <dgm:cxn modelId="{05B00716-C5D3-48A2-A540-3F05CFC22DF4}" type="presParOf" srcId="{A7DAE057-DF90-4B1D-8997-39328454C8BF}" destId="{ABF185BD-956E-4777-8763-980278E426BB}" srcOrd="1" destOrd="0" presId="urn:microsoft.com/office/officeart/2005/8/layout/process3"/>
    <dgm:cxn modelId="{814B9807-C03C-42C5-99E7-E15726308C4A}" type="presParOf" srcId="{A7DAE057-DF90-4B1D-8997-39328454C8BF}" destId="{1526152F-906E-4121-A143-DD130A011105}" srcOrd="2" destOrd="0" presId="urn:microsoft.com/office/officeart/2005/8/layout/process3"/>
    <dgm:cxn modelId="{3218B6CE-A585-407A-8F8F-7C22CCD9D4B9}" type="presParOf" srcId="{FDB6D5C0-0ED5-4B9D-9E48-126ED2C433C3}" destId="{14AD0DAF-92D3-400A-A4E0-170D0AF84100}" srcOrd="5" destOrd="0" presId="urn:microsoft.com/office/officeart/2005/8/layout/process3"/>
    <dgm:cxn modelId="{AB21BE90-1207-4DDA-AD88-86494C31632A}" type="presParOf" srcId="{14AD0DAF-92D3-400A-A4E0-170D0AF84100}" destId="{7E8F3DD0-4BD8-4C40-B882-1E8B5E423D90}" srcOrd="0" destOrd="0" presId="urn:microsoft.com/office/officeart/2005/8/layout/process3"/>
    <dgm:cxn modelId="{70002324-7BB2-45F3-AD4A-4EFF139C16D1}" type="presParOf" srcId="{FDB6D5C0-0ED5-4B9D-9E48-126ED2C433C3}" destId="{680AC8C3-1F16-413E-9EEB-B70CDD39FAED}" srcOrd="6" destOrd="0" presId="urn:microsoft.com/office/officeart/2005/8/layout/process3"/>
    <dgm:cxn modelId="{1A5760BA-F72F-4E28-9F66-D0A2B6411C98}" type="presParOf" srcId="{680AC8C3-1F16-413E-9EEB-B70CDD39FAED}" destId="{4858D85A-2D02-42C7-A50A-A4E78D4F073F}" srcOrd="0" destOrd="0" presId="urn:microsoft.com/office/officeart/2005/8/layout/process3"/>
    <dgm:cxn modelId="{E5343F1C-2A95-415E-8A78-DBBC91010DFA}" type="presParOf" srcId="{680AC8C3-1F16-413E-9EEB-B70CDD39FAED}" destId="{D685B160-AC57-41A0-95FE-636A4391B913}" srcOrd="1" destOrd="0" presId="urn:microsoft.com/office/officeart/2005/8/layout/process3"/>
    <dgm:cxn modelId="{BF7F0BA5-9BBF-49D7-BB63-BC7F8E651F97}"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1_3" csCatId="accent1" phldr="1"/>
      <dgm:spPr/>
      <dgm:t>
        <a:bodyPr/>
        <a:lstStyle/>
        <a:p>
          <a:endParaRPr lang="ru-RU"/>
        </a:p>
      </dgm:t>
    </dgm:pt>
    <dgm:pt modelId="{5F712884-449D-4DB5-9953-28B7C76B95EA}">
      <dgm:prSet phldrT="[Текст]"/>
      <dgm:spPr/>
      <dgm:t>
        <a:bodyPr/>
        <a:lstStyle/>
        <a:p>
          <a:r>
            <a:rPr lang="ru-RU" dirty="0"/>
            <a:t>Действие </a:t>
          </a:r>
          <a:r>
            <a:rPr lang="ru-RU" dirty="0">
              <a:latin typeface="Arial"/>
            </a:rPr>
            <a:t>5</a:t>
          </a:r>
          <a:endParaRPr lang="ru-RU" dirty="0"/>
        </a:p>
      </dgm:t>
    </dgm:pt>
    <dgm:pt modelId="{959B81DB-0329-4043-A334-D05EB5160B66}" type="parTrans" cxnId="{5BBBD0A9-97DA-480E-AD44-1947C76CE5E6}">
      <dgm:prSet/>
      <dgm:spPr/>
      <dgm:t>
        <a:bodyPr/>
        <a:lstStyle/>
        <a:p>
          <a:endParaRPr lang="ru-RU"/>
        </a:p>
      </dgm:t>
    </dgm:pt>
    <dgm:pt modelId="{EB5FE175-6B6D-4195-A86F-6DFA96778160}" type="sibTrans" cxnId="{5BBBD0A9-97DA-480E-AD44-1947C76CE5E6}">
      <dgm:prSet/>
      <dgm:spPr/>
      <dgm:t>
        <a:bodyPr/>
        <a:lstStyle/>
        <a:p>
          <a:endParaRPr lang="ru-RU"/>
        </a:p>
      </dgm:t>
    </dgm:pt>
    <dgm:pt modelId="{3C06DC45-D510-48CC-B9DC-C19564791119}">
      <dgm:prSet phldrT="[Текст]" phldr="0"/>
      <dgm:spPr/>
      <dgm:t>
        <a:bodyPr/>
        <a:lstStyle/>
        <a:p>
          <a:r>
            <a:rPr lang="ru-RU" dirty="0">
              <a:latin typeface="+mn-lt"/>
              <a:cs typeface="Arial"/>
            </a:rPr>
            <a:t>Вычисляем средний вектор искомой фразы</a:t>
          </a:r>
        </a:p>
      </dgm:t>
    </dgm:pt>
    <dgm:pt modelId="{65F5C7C6-EB25-442A-AB0B-B47F97609474}" type="parTrans" cxnId="{55246683-0A80-455D-B6B5-2B2736293CF2}">
      <dgm:prSet/>
      <dgm:spPr/>
      <dgm:t>
        <a:bodyPr/>
        <a:lstStyle/>
        <a:p>
          <a:endParaRPr lang="ru-RU"/>
        </a:p>
      </dgm:t>
    </dgm:pt>
    <dgm:pt modelId="{D1AB7263-DC38-4830-9C45-C1403EA8E20B}" type="sibTrans" cxnId="{55246683-0A80-455D-B6B5-2B2736293CF2}">
      <dgm:prSet/>
      <dgm:spPr/>
      <dgm:t>
        <a:bodyPr/>
        <a:lstStyle/>
        <a:p>
          <a:endParaRPr lang="ru-RU"/>
        </a:p>
      </dgm:t>
    </dgm:pt>
    <dgm:pt modelId="{981C2CD8-7E8A-4682-8B5A-A510268B34AC}">
      <dgm:prSet phldrT="[Текст]"/>
      <dgm:spPr/>
      <dgm:t>
        <a:bodyPr/>
        <a:lstStyle/>
        <a:p>
          <a:r>
            <a:rPr lang="ru-RU" dirty="0"/>
            <a:t>Действие </a:t>
          </a:r>
          <a:r>
            <a:rPr lang="ru-RU" dirty="0">
              <a:latin typeface="Arial"/>
            </a:rPr>
            <a:t>6</a:t>
          </a:r>
          <a:endParaRPr lang="ru-RU" dirty="0"/>
        </a:p>
      </dgm:t>
    </dgm:pt>
    <dgm:pt modelId="{1185AE54-EDEE-4D55-93F6-F7D354ED7C11}" type="parTrans" cxnId="{D95BF8C4-EEA0-4AAE-8693-AFAC7500B286}">
      <dgm:prSet/>
      <dgm:spPr/>
      <dgm:t>
        <a:bodyPr/>
        <a:lstStyle/>
        <a:p>
          <a:endParaRPr lang="ru-RU"/>
        </a:p>
      </dgm:t>
    </dgm:pt>
    <dgm:pt modelId="{D7467A3A-2B78-4CDD-91C9-D96452997227}" type="sibTrans" cxnId="{D95BF8C4-EEA0-4AAE-8693-AFAC7500B286}">
      <dgm:prSet/>
      <dgm:spPr/>
      <dgm:t>
        <a:bodyPr/>
        <a:lstStyle/>
        <a:p>
          <a:endParaRPr lang="ru-RU"/>
        </a:p>
      </dgm:t>
    </dgm:pt>
    <dgm:pt modelId="{CF1FE966-0BB0-47ED-84B3-EC7AB055925F}">
      <dgm:prSet phldrT="[Текст]"/>
      <dgm:spPr/>
      <dgm:t>
        <a:bodyPr/>
        <a:lstStyle/>
        <a:p>
          <a:pPr rtl="0"/>
          <a:r>
            <a:rPr lang="ru-RU" dirty="0">
              <a:latin typeface="+mn-lt"/>
              <a:cs typeface="Arial"/>
            </a:rPr>
            <a:t>Вычисляем косинусное сходство между вектором искомой фразы и векторами предложений из </a:t>
          </a:r>
          <a:r>
            <a:rPr lang="ru-RU" dirty="0" err="1">
              <a:latin typeface="+mn-lt"/>
              <a:cs typeface="Arial"/>
            </a:rPr>
            <a:t>датасета</a:t>
          </a:r>
          <a:endParaRPr lang="ru-RU" dirty="0">
            <a:latin typeface="+mn-lt"/>
          </a:endParaRPr>
        </a:p>
      </dgm:t>
    </dgm:pt>
    <dgm:pt modelId="{FB956851-3BB2-4FF1-A9D6-4692FA0EFDCA}" type="parTrans" cxnId="{7A81218D-5146-40F9-9731-5BD21503537E}">
      <dgm:prSet/>
      <dgm:spPr/>
      <dgm:t>
        <a:bodyPr/>
        <a:lstStyle/>
        <a:p>
          <a:endParaRPr lang="ru-RU"/>
        </a:p>
      </dgm:t>
    </dgm:pt>
    <dgm:pt modelId="{831C3CE2-0F23-433C-85CA-9D194AAC5E20}" type="sibTrans" cxnId="{7A81218D-5146-40F9-9731-5BD21503537E}">
      <dgm:prSet/>
      <dgm:spPr/>
      <dgm:t>
        <a:bodyPr/>
        <a:lstStyle/>
        <a:p>
          <a:endParaRPr lang="ru-RU"/>
        </a:p>
      </dgm:t>
    </dgm:pt>
    <dgm:pt modelId="{DC2DF88C-35A0-4E30-A3E4-E002DC34F521}">
      <dgm:prSet phldrT="[Текст]"/>
      <dgm:spPr/>
      <dgm:t>
        <a:bodyPr/>
        <a:lstStyle/>
        <a:p>
          <a:r>
            <a:rPr lang="ru-RU" dirty="0"/>
            <a:t>Действие </a:t>
          </a:r>
          <a:r>
            <a:rPr lang="ru-RU" dirty="0">
              <a:latin typeface="Arial"/>
            </a:rPr>
            <a:t>7</a:t>
          </a:r>
          <a:endParaRPr lang="ru-RU" dirty="0"/>
        </a:p>
      </dgm:t>
    </dgm:pt>
    <dgm:pt modelId="{9BB88C43-2261-4EC7-A70D-463964685938}" type="parTrans" cxnId="{63D5015B-3865-4A4B-AEB1-FBEF0DE71B9A}">
      <dgm:prSet/>
      <dgm:spPr/>
      <dgm:t>
        <a:bodyPr/>
        <a:lstStyle/>
        <a:p>
          <a:endParaRPr lang="ru-RU"/>
        </a:p>
      </dgm:t>
    </dgm:pt>
    <dgm:pt modelId="{4DFC88DE-E0F0-4976-9B83-58EADA7CE300}" type="sibTrans" cxnId="{63D5015B-3865-4A4B-AEB1-FBEF0DE71B9A}">
      <dgm:prSet/>
      <dgm:spPr/>
      <dgm:t>
        <a:bodyPr/>
        <a:lstStyle/>
        <a:p>
          <a:endParaRPr lang="ru-RU"/>
        </a:p>
      </dgm:t>
    </dgm:pt>
    <dgm:pt modelId="{DF9FD532-8B13-446E-B6A3-59BDF574BCA8}">
      <dgm:prSet phldrT="[Текст]"/>
      <dgm:spPr/>
      <dgm:t>
        <a:bodyPr/>
        <a:lstStyle/>
        <a:p>
          <a:r>
            <a:rPr lang="ru-RU" dirty="0"/>
            <a:t>Полученные результаты сортируются по максимальной близости</a:t>
          </a:r>
        </a:p>
      </dgm:t>
    </dgm:pt>
    <dgm:pt modelId="{3A79FA23-5F3F-4F7D-B4AC-A9C282166E18}" type="parTrans" cxnId="{D998B319-C072-4BF0-B5CB-2075DB30B691}">
      <dgm:prSet/>
      <dgm:spPr/>
      <dgm:t>
        <a:bodyPr/>
        <a:lstStyle/>
        <a:p>
          <a:endParaRPr lang="ru-RU"/>
        </a:p>
      </dgm:t>
    </dgm:pt>
    <dgm:pt modelId="{31B32A6E-6E91-4EAA-96F6-92A0035B120A}" type="sibTrans" cxnId="{D998B319-C072-4BF0-B5CB-2075DB30B691}">
      <dgm:prSet/>
      <dgm:spPr/>
      <dgm:t>
        <a:bodyPr/>
        <a:lstStyle/>
        <a:p>
          <a:endParaRPr lang="ru-RU"/>
        </a:p>
      </dgm:t>
    </dgm:pt>
    <dgm:pt modelId="{F5961DD5-682B-4D21-A827-30C64679BB5F}">
      <dgm:prSet phldrT="[Текст]"/>
      <dgm:spPr/>
      <dgm:t>
        <a:bodyPr/>
        <a:lstStyle/>
        <a:p>
          <a:r>
            <a:rPr lang="ru-RU" dirty="0"/>
            <a:t>Действие </a:t>
          </a:r>
          <a:r>
            <a:rPr lang="ru-RU" dirty="0">
              <a:latin typeface="Arial"/>
            </a:rPr>
            <a:t>8</a:t>
          </a:r>
          <a:endParaRPr lang="ru-RU" dirty="0"/>
        </a:p>
      </dgm:t>
    </dgm:pt>
    <dgm:pt modelId="{75D73089-01C8-4BC0-90ED-CA9D1B8E3ADF}" type="parTrans" cxnId="{73708078-FDBA-43F4-96AB-FB14C4C2602F}">
      <dgm:prSet/>
      <dgm:spPr/>
      <dgm:t>
        <a:bodyPr/>
        <a:lstStyle/>
        <a:p>
          <a:endParaRPr lang="ru-RU"/>
        </a:p>
      </dgm:t>
    </dgm:pt>
    <dgm:pt modelId="{CA7ED3B0-10D1-4E2F-8BA0-8D58C22A94D0}" type="sibTrans" cxnId="{73708078-FDBA-43F4-96AB-FB14C4C2602F}">
      <dgm:prSet/>
      <dgm:spPr/>
      <dgm:t>
        <a:bodyPr/>
        <a:lstStyle/>
        <a:p>
          <a:endParaRPr lang="ru-RU"/>
        </a:p>
      </dgm:t>
    </dgm:pt>
    <dgm:pt modelId="{72DB7378-4256-4528-8672-DEEF82828E57}">
      <dgm:prSet phldrT="[Текст]" phldr="0"/>
      <dgm:spPr/>
      <dgm:t>
        <a:bodyPr/>
        <a:lstStyle/>
        <a:p>
          <a:r>
            <a:rPr lang="ru-RU" dirty="0"/>
            <a:t>Пользователю выдаются несколько лучших результатов</a:t>
          </a:r>
        </a:p>
      </dgm:t>
    </dgm:pt>
    <dgm:pt modelId="{97CEFC59-E261-4652-BC13-D71B45B5EC50}" type="parTrans" cxnId="{2A4D48E1-6639-4AC8-ABBF-C8A0D045AFB7}">
      <dgm:prSet/>
      <dgm:spPr/>
      <dgm:t>
        <a:bodyPr/>
        <a:lstStyle/>
        <a:p>
          <a:endParaRPr lang="ru-RU"/>
        </a:p>
      </dgm:t>
    </dgm:pt>
    <dgm:pt modelId="{D0054105-F7A3-4CAE-89E2-0979360A932C}" type="sibTrans" cxnId="{2A4D48E1-6639-4AC8-ABBF-C8A0D045AFB7}">
      <dgm:prSet/>
      <dgm:spPr/>
      <dgm:t>
        <a:bodyPr/>
        <a:lstStyle/>
        <a:p>
          <a:endParaRPr lang="ru-RU"/>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D998B319-C072-4BF0-B5CB-2075DB30B691}" srcId="{DC2DF88C-35A0-4E30-A3E4-E002DC34F521}" destId="{DF9FD532-8B13-446E-B6A3-59BDF574BCA8}" srcOrd="0" destOrd="0" parTransId="{3A79FA23-5F3F-4F7D-B4AC-A9C282166E18}" sibTransId="{31B32A6E-6E91-4EAA-96F6-92A0035B120A}"/>
    <dgm:cxn modelId="{F188FC37-C998-4CDB-85A2-EBB389808248}" type="presOf" srcId="{981C2CD8-7E8A-4682-8B5A-A510268B34AC}" destId="{B29D4F23-83F6-4C7C-9B29-72BF90EFE2CC}"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7A63044C-EE1D-4724-9059-4496B4425527}" type="presOf" srcId="{F5961DD5-682B-4D21-A827-30C64679BB5F}" destId="{4858D85A-2D02-42C7-A50A-A4E78D4F073F}" srcOrd="0"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654B2758-BB63-4A67-9FA8-BFB78F357825}" type="presOf" srcId="{DC2DF88C-35A0-4E30-A3E4-E002DC34F521}" destId="{D297B747-A2CF-41E4-A59D-391BC474F135}" srcOrd="0"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47BAA679-3D6E-4A1A-91AA-9E404EE6A4CB}" type="presOf" srcId="{F5961DD5-682B-4D21-A827-30C64679BB5F}" destId="{D685B160-AC57-41A0-95FE-636A4391B913}" srcOrd="1"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37CFE086-8264-4424-B1D0-18A97A56AF66}" type="presOf" srcId="{4DFC88DE-E0F0-4976-9B83-58EADA7CE300}" destId="{14AD0DAF-92D3-400A-A4E0-170D0AF84100}" srcOrd="0" destOrd="0" presId="urn:microsoft.com/office/officeart/2005/8/layout/process3"/>
    <dgm:cxn modelId="{AABA8D8C-E800-4FDC-8C5F-A5D82041D563}" type="presOf" srcId="{CF1FE966-0BB0-47ED-84B3-EC7AB055925F}" destId="{032BAEB6-0FB1-4780-AF60-2EFB8C965C77}" srcOrd="0"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461E3B8D-CDD4-4E38-A9CC-325E95F35F5C}" type="presOf" srcId="{72DB7378-4256-4528-8672-DEEF82828E57}" destId="{893E387F-15C0-4F86-BCD4-13F52E420B46}" srcOrd="0"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5BBBD0A9-97DA-480E-AD44-1947C76CE5E6}" srcId="{CADE50C9-6A62-45AC-AF42-A90DC46A3209}" destId="{5F712884-449D-4DB5-9953-28B7C76B95EA}" srcOrd="0" destOrd="0" parTransId="{959B81DB-0329-4043-A334-D05EB5160B66}" sibTransId="{EB5FE175-6B6D-4195-A86F-6DFA96778160}"/>
    <dgm:cxn modelId="{BB6865B8-A688-4FC4-AFAA-E66324174F02}" type="presOf" srcId="{5F712884-449D-4DB5-9953-28B7C76B95EA}" destId="{E252839F-D941-4E3B-BA68-AC653DAEAE4C}" srcOrd="1"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6C7842C7-2928-4666-A7BA-454C6506C36C}" type="presOf" srcId="{4DFC88DE-E0F0-4976-9B83-58EADA7CE300}" destId="{7E8F3DD0-4BD8-4C40-B882-1E8B5E423D90}" srcOrd="1"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93006ACD-B004-4B1F-B0D0-6C85222A28DE}" type="presOf" srcId="{EB5FE175-6B6D-4195-A86F-6DFA96778160}" destId="{ADE18D45-E3E4-4C40-8D6C-3AC62ACE8299}" srcOrd="1"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A5C9FCE5-8766-426B-B5BE-B83931DD52CA}" type="presOf" srcId="{D7467A3A-2B78-4CDD-91C9-D96452997227}" destId="{E38B4FCE-9678-4085-AB99-40595BD6EB1C}" srcOrd="1"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112850"/>
          <a:ext cx="1669286" cy="432000"/>
        </a:xfrm>
        <a:prstGeom prst="roundRect">
          <a:avLst>
            <a:gd name="adj" fmla="val 10000"/>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ru-RU" sz="1000" kern="1200"/>
            <a:t>Действие 1</a:t>
          </a:r>
        </a:p>
      </dsp:txBody>
      <dsp:txXfrm>
        <a:off x="1328" y="1112850"/>
        <a:ext cx="1669286" cy="288000"/>
      </dsp:txXfrm>
    </dsp:sp>
    <dsp:sp modelId="{9AFA4903-C1AC-4872-B8FC-33B461DA35FC}">
      <dsp:nvSpPr>
        <dsp:cNvPr id="0" name=""/>
        <dsp:cNvSpPr/>
      </dsp:nvSpPr>
      <dsp:spPr>
        <a:xfrm>
          <a:off x="343230" y="1400850"/>
          <a:ext cx="1669286" cy="1944000"/>
        </a:xfrm>
        <a:prstGeom prst="roundRect">
          <a:avLst>
            <a:gd name="adj" fmla="val 10000"/>
          </a:avLst>
        </a:prstGeom>
        <a:solidFill>
          <a:schemeClr val="lt1">
            <a:alpha val="90000"/>
            <a:hueOff val="0"/>
            <a:satOff val="0"/>
            <a:lumOff val="0"/>
            <a:alphaOff val="0"/>
          </a:schemeClr>
        </a:solidFill>
        <a:ln w="9525" cap="rnd"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rtl="0">
            <a:lnSpc>
              <a:spcPct val="90000"/>
            </a:lnSpc>
            <a:spcBef>
              <a:spcPct val="0"/>
            </a:spcBef>
            <a:spcAft>
              <a:spcPct val="15000"/>
            </a:spcAft>
            <a:buChar char="•"/>
          </a:pPr>
          <a:r>
            <a:rPr lang="ru-RU" sz="1000" kern="1200" dirty="0"/>
            <a:t>Частично </a:t>
          </a:r>
          <a:r>
            <a:rPr lang="ru-RU" sz="1000" kern="1200" dirty="0" err="1"/>
            <a:t>предобрабатываем</a:t>
          </a:r>
          <a:r>
            <a:rPr lang="ru-RU" sz="1000" kern="1200" dirty="0"/>
            <a:t> текст (убираем лишнее (напр., нумерацию предложений), разделяем текст на предложения и склеиваем неправильно разделенные предложения)</a:t>
          </a:r>
        </a:p>
      </dsp:txBody>
      <dsp:txXfrm>
        <a:off x="392122" y="1449742"/>
        <a:ext cx="1571502" cy="1846216"/>
      </dsp:txXfrm>
    </dsp:sp>
    <dsp:sp modelId="{B4B2D37A-6F50-4E0F-B305-9EB4D512D773}">
      <dsp:nvSpPr>
        <dsp:cNvPr id="0" name=""/>
        <dsp:cNvSpPr/>
      </dsp:nvSpPr>
      <dsp:spPr>
        <a:xfrm>
          <a:off x="1923672" y="1049047"/>
          <a:ext cx="536482" cy="415604"/>
        </a:xfrm>
        <a:prstGeom prst="rightArrow">
          <a:avLst>
            <a:gd name="adj1" fmla="val 60000"/>
            <a:gd name="adj2" fmla="val 50000"/>
          </a:avLst>
        </a:prstGeom>
        <a:gradFill rotWithShape="0">
          <a:gsLst>
            <a:gs pos="0">
              <a:schemeClr val="accent1">
                <a:shade val="90000"/>
                <a:hueOff val="0"/>
                <a:satOff val="0"/>
                <a:lumOff val="0"/>
                <a:alphaOff val="0"/>
                <a:tint val="98000"/>
                <a:lumMod val="114000"/>
              </a:schemeClr>
            </a:gs>
            <a:gs pos="100000">
              <a:schemeClr val="accent1">
                <a:shade val="9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ru-RU" sz="800" kern="1200"/>
        </a:p>
      </dsp:txBody>
      <dsp:txXfrm>
        <a:off x="1923672" y="1132168"/>
        <a:ext cx="411801" cy="249362"/>
      </dsp:txXfrm>
    </dsp:sp>
    <dsp:sp modelId="{B29D4F23-83F6-4C7C-9B29-72BF90EFE2CC}">
      <dsp:nvSpPr>
        <dsp:cNvPr id="0" name=""/>
        <dsp:cNvSpPr/>
      </dsp:nvSpPr>
      <dsp:spPr>
        <a:xfrm>
          <a:off x="2682846" y="1112850"/>
          <a:ext cx="1669286" cy="432000"/>
        </a:xfrm>
        <a:prstGeom prst="roundRect">
          <a:avLst>
            <a:gd name="adj" fmla="val 10000"/>
          </a:avLst>
        </a:prstGeom>
        <a:gradFill rotWithShape="0">
          <a:gsLst>
            <a:gs pos="0">
              <a:schemeClr val="accent1">
                <a:shade val="80000"/>
                <a:hueOff val="107058"/>
                <a:satOff val="-2142"/>
                <a:lumOff val="9340"/>
                <a:alphaOff val="0"/>
                <a:tint val="98000"/>
                <a:lumMod val="114000"/>
              </a:schemeClr>
            </a:gs>
            <a:gs pos="100000">
              <a:schemeClr val="accent1">
                <a:shade val="80000"/>
                <a:hueOff val="107058"/>
                <a:satOff val="-2142"/>
                <a:lumOff val="934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ru-RU" sz="1000" kern="1200"/>
            <a:t>Действие 2</a:t>
          </a:r>
        </a:p>
      </dsp:txBody>
      <dsp:txXfrm>
        <a:off x="2682846" y="1112850"/>
        <a:ext cx="1669286" cy="288000"/>
      </dsp:txXfrm>
    </dsp:sp>
    <dsp:sp modelId="{032BAEB6-0FB1-4780-AF60-2EFB8C965C77}">
      <dsp:nvSpPr>
        <dsp:cNvPr id="0" name=""/>
        <dsp:cNvSpPr/>
      </dsp:nvSpPr>
      <dsp:spPr>
        <a:xfrm>
          <a:off x="3024748" y="1400850"/>
          <a:ext cx="1669286" cy="1944000"/>
        </a:xfrm>
        <a:prstGeom prst="roundRect">
          <a:avLst>
            <a:gd name="adj" fmla="val 10000"/>
          </a:avLst>
        </a:prstGeom>
        <a:solidFill>
          <a:schemeClr val="lt1">
            <a:alpha val="90000"/>
            <a:hueOff val="0"/>
            <a:satOff val="0"/>
            <a:lumOff val="0"/>
            <a:alphaOff val="0"/>
          </a:schemeClr>
        </a:solidFill>
        <a:ln w="9525" cap="rnd" cmpd="sng" algn="ctr">
          <a:solidFill>
            <a:schemeClr val="accent1">
              <a:shade val="80000"/>
              <a:hueOff val="107058"/>
              <a:satOff val="-2142"/>
              <a:lumOff val="93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rtl="0">
            <a:lnSpc>
              <a:spcPct val="90000"/>
            </a:lnSpc>
            <a:spcBef>
              <a:spcPct val="0"/>
            </a:spcBef>
            <a:spcAft>
              <a:spcPct val="15000"/>
            </a:spcAft>
            <a:buChar char="•"/>
          </a:pPr>
          <a:r>
            <a:rPr lang="ru-RU" sz="1000" kern="1200" dirty="0" err="1">
              <a:latin typeface="+mn-lt"/>
            </a:rPr>
            <a:t>Токенизируем</a:t>
          </a:r>
          <a:r>
            <a:rPr lang="ru-RU" sz="1000" kern="1200" dirty="0">
              <a:latin typeface="+mn-lt"/>
            </a:rPr>
            <a:t> полученные предложения, превращая их в списки токенов</a:t>
          </a:r>
        </a:p>
      </dsp:txBody>
      <dsp:txXfrm>
        <a:off x="3073640" y="1449742"/>
        <a:ext cx="1571502" cy="1846216"/>
      </dsp:txXfrm>
    </dsp:sp>
    <dsp:sp modelId="{84DC82A2-8D59-472B-BE22-46F053C16CD5}">
      <dsp:nvSpPr>
        <dsp:cNvPr id="0" name=""/>
        <dsp:cNvSpPr/>
      </dsp:nvSpPr>
      <dsp:spPr>
        <a:xfrm>
          <a:off x="4605191" y="1049047"/>
          <a:ext cx="536482" cy="415604"/>
        </a:xfrm>
        <a:prstGeom prst="rightArrow">
          <a:avLst>
            <a:gd name="adj1" fmla="val 60000"/>
            <a:gd name="adj2" fmla="val 50000"/>
          </a:avLst>
        </a:prstGeom>
        <a:gradFill rotWithShape="0">
          <a:gsLst>
            <a:gs pos="0">
              <a:schemeClr val="accent1">
                <a:shade val="90000"/>
                <a:hueOff val="160612"/>
                <a:satOff val="-3039"/>
                <a:lumOff val="12701"/>
                <a:alphaOff val="0"/>
                <a:tint val="98000"/>
                <a:lumMod val="114000"/>
              </a:schemeClr>
            </a:gs>
            <a:gs pos="100000">
              <a:schemeClr val="accent1">
                <a:shade val="90000"/>
                <a:hueOff val="160612"/>
                <a:satOff val="-3039"/>
                <a:lumOff val="1270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ru-RU" sz="800" kern="1200"/>
        </a:p>
      </dsp:txBody>
      <dsp:txXfrm>
        <a:off x="4605191" y="1132168"/>
        <a:ext cx="411801" cy="249362"/>
      </dsp:txXfrm>
    </dsp:sp>
    <dsp:sp modelId="{ABF185BD-956E-4777-8763-980278E426BB}">
      <dsp:nvSpPr>
        <dsp:cNvPr id="0" name=""/>
        <dsp:cNvSpPr/>
      </dsp:nvSpPr>
      <dsp:spPr>
        <a:xfrm>
          <a:off x="5364364" y="1112850"/>
          <a:ext cx="1669286" cy="432000"/>
        </a:xfrm>
        <a:prstGeom prst="roundRect">
          <a:avLst>
            <a:gd name="adj" fmla="val 10000"/>
          </a:avLst>
        </a:prstGeom>
        <a:gradFill rotWithShape="0">
          <a:gsLst>
            <a:gs pos="0">
              <a:schemeClr val="accent1">
                <a:shade val="80000"/>
                <a:hueOff val="214116"/>
                <a:satOff val="-4285"/>
                <a:lumOff val="18679"/>
                <a:alphaOff val="0"/>
                <a:tint val="98000"/>
                <a:lumMod val="114000"/>
              </a:schemeClr>
            </a:gs>
            <a:gs pos="100000">
              <a:schemeClr val="accent1">
                <a:shade val="80000"/>
                <a:hueOff val="214116"/>
                <a:satOff val="-4285"/>
                <a:lumOff val="18679"/>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ru-RU" sz="1000" kern="1200"/>
            <a:t>Действие 3</a:t>
          </a:r>
        </a:p>
      </dsp:txBody>
      <dsp:txXfrm>
        <a:off x="5364364" y="1112850"/>
        <a:ext cx="1669286" cy="288000"/>
      </dsp:txXfrm>
    </dsp:sp>
    <dsp:sp modelId="{1526152F-906E-4121-A143-DD130A011105}">
      <dsp:nvSpPr>
        <dsp:cNvPr id="0" name=""/>
        <dsp:cNvSpPr/>
      </dsp:nvSpPr>
      <dsp:spPr>
        <a:xfrm>
          <a:off x="5706266" y="1400850"/>
          <a:ext cx="1669286" cy="1944000"/>
        </a:xfrm>
        <a:prstGeom prst="roundRect">
          <a:avLst>
            <a:gd name="adj" fmla="val 10000"/>
          </a:avLst>
        </a:prstGeom>
        <a:solidFill>
          <a:schemeClr val="lt1">
            <a:alpha val="90000"/>
            <a:hueOff val="0"/>
            <a:satOff val="0"/>
            <a:lumOff val="0"/>
            <a:alphaOff val="0"/>
          </a:schemeClr>
        </a:solidFill>
        <a:ln w="9525" cap="rnd" cmpd="sng" algn="ctr">
          <a:solidFill>
            <a:schemeClr val="accent1">
              <a:shade val="80000"/>
              <a:hueOff val="214116"/>
              <a:satOff val="-4285"/>
              <a:lumOff val="186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ru-RU" sz="1000" kern="1200" dirty="0">
              <a:latin typeface="+mn-lt"/>
            </a:rPr>
            <a:t>На полученном </a:t>
          </a:r>
          <a:r>
            <a:rPr lang="ru-RU" sz="1000" kern="1200" dirty="0" err="1">
              <a:latin typeface="+mn-lt"/>
            </a:rPr>
            <a:t>датасете</a:t>
          </a:r>
          <a:r>
            <a:rPr lang="ru-RU" sz="1000" kern="1200" dirty="0">
              <a:latin typeface="+mn-lt"/>
            </a:rPr>
            <a:t> обучаем модель </a:t>
          </a:r>
          <a:r>
            <a:rPr lang="en-US" sz="1000" kern="1200" dirty="0">
              <a:latin typeface="+mn-lt"/>
            </a:rPr>
            <a:t>word2vec</a:t>
          </a:r>
          <a:r>
            <a:rPr lang="ru-RU" sz="1000" kern="1200" dirty="0">
              <a:latin typeface="+mn-lt"/>
            </a:rPr>
            <a:t> и получаем векторные представления слов</a:t>
          </a:r>
        </a:p>
      </dsp:txBody>
      <dsp:txXfrm>
        <a:off x="5755158" y="1449742"/>
        <a:ext cx="1571502" cy="1846216"/>
      </dsp:txXfrm>
    </dsp:sp>
    <dsp:sp modelId="{14AD0DAF-92D3-400A-A4E0-170D0AF84100}">
      <dsp:nvSpPr>
        <dsp:cNvPr id="0" name=""/>
        <dsp:cNvSpPr/>
      </dsp:nvSpPr>
      <dsp:spPr>
        <a:xfrm>
          <a:off x="7286709" y="1049047"/>
          <a:ext cx="536482" cy="415604"/>
        </a:xfrm>
        <a:prstGeom prst="rightArrow">
          <a:avLst>
            <a:gd name="adj1" fmla="val 60000"/>
            <a:gd name="adj2" fmla="val 50000"/>
          </a:avLst>
        </a:prstGeom>
        <a:gradFill rotWithShape="0">
          <a:gsLst>
            <a:gs pos="0">
              <a:schemeClr val="accent1">
                <a:shade val="90000"/>
                <a:hueOff val="321223"/>
                <a:satOff val="-6078"/>
                <a:lumOff val="25403"/>
                <a:alphaOff val="0"/>
                <a:tint val="98000"/>
                <a:lumMod val="114000"/>
              </a:schemeClr>
            </a:gs>
            <a:gs pos="100000">
              <a:schemeClr val="accent1">
                <a:shade val="90000"/>
                <a:hueOff val="321223"/>
                <a:satOff val="-6078"/>
                <a:lumOff val="2540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ru-RU" sz="800" kern="1200"/>
        </a:p>
      </dsp:txBody>
      <dsp:txXfrm>
        <a:off x="7286709" y="1132168"/>
        <a:ext cx="411801" cy="249362"/>
      </dsp:txXfrm>
    </dsp:sp>
    <dsp:sp modelId="{D685B160-AC57-41A0-95FE-636A4391B913}">
      <dsp:nvSpPr>
        <dsp:cNvPr id="0" name=""/>
        <dsp:cNvSpPr/>
      </dsp:nvSpPr>
      <dsp:spPr>
        <a:xfrm>
          <a:off x="8045882" y="1112850"/>
          <a:ext cx="1669286" cy="432000"/>
        </a:xfrm>
        <a:prstGeom prst="roundRect">
          <a:avLst>
            <a:gd name="adj" fmla="val 10000"/>
          </a:avLst>
        </a:prstGeom>
        <a:gradFill rotWithShape="0">
          <a:gsLst>
            <a:gs pos="0">
              <a:schemeClr val="accent1">
                <a:shade val="80000"/>
                <a:hueOff val="321174"/>
                <a:satOff val="-6427"/>
                <a:lumOff val="28019"/>
                <a:alphaOff val="0"/>
                <a:tint val="98000"/>
                <a:lumMod val="114000"/>
              </a:schemeClr>
            </a:gs>
            <a:gs pos="100000">
              <a:schemeClr val="accent1">
                <a:shade val="80000"/>
                <a:hueOff val="321174"/>
                <a:satOff val="-6427"/>
                <a:lumOff val="28019"/>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None/>
          </a:pPr>
          <a:r>
            <a:rPr lang="ru-RU" sz="1000" kern="1200"/>
            <a:t>Действие 4</a:t>
          </a:r>
        </a:p>
      </dsp:txBody>
      <dsp:txXfrm>
        <a:off x="8045882" y="1112850"/>
        <a:ext cx="1669286" cy="288000"/>
      </dsp:txXfrm>
    </dsp:sp>
    <dsp:sp modelId="{893E387F-15C0-4F86-BCD4-13F52E420B46}">
      <dsp:nvSpPr>
        <dsp:cNvPr id="0" name=""/>
        <dsp:cNvSpPr/>
      </dsp:nvSpPr>
      <dsp:spPr>
        <a:xfrm>
          <a:off x="8387784" y="1400850"/>
          <a:ext cx="1669286" cy="1944000"/>
        </a:xfrm>
        <a:prstGeom prst="roundRect">
          <a:avLst>
            <a:gd name="adj" fmla="val 10000"/>
          </a:avLst>
        </a:prstGeom>
        <a:solidFill>
          <a:schemeClr val="lt1">
            <a:alpha val="90000"/>
            <a:hueOff val="0"/>
            <a:satOff val="0"/>
            <a:lumOff val="0"/>
            <a:alphaOff val="0"/>
          </a:schemeClr>
        </a:solidFill>
        <a:ln w="9525" cap="rnd" cmpd="sng" algn="ctr">
          <a:solidFill>
            <a:schemeClr val="accent1">
              <a:shade val="80000"/>
              <a:hueOff val="321174"/>
              <a:satOff val="-6427"/>
              <a:lumOff val="2801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rtl="0">
            <a:lnSpc>
              <a:spcPct val="90000"/>
            </a:lnSpc>
            <a:spcBef>
              <a:spcPct val="0"/>
            </a:spcBef>
            <a:spcAft>
              <a:spcPct val="15000"/>
            </a:spcAft>
            <a:buChar char="•"/>
          </a:pPr>
          <a:r>
            <a:rPr lang="ru-RU" sz="1000" kern="1200" dirty="0"/>
            <a:t>Создаем векторы предложений путем усреднения векторов слов, входящих в предложения </a:t>
          </a:r>
          <a:endParaRPr lang="ru-RU" sz="1000" kern="1200" dirty="0">
            <a:latin typeface="Arial"/>
            <a:cs typeface="Arial"/>
          </a:endParaRPr>
        </a:p>
      </dsp:txBody>
      <dsp:txXfrm>
        <a:off x="8436676" y="1449742"/>
        <a:ext cx="1571502" cy="1846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229850"/>
          <a:ext cx="1669286" cy="518399"/>
        </a:xfrm>
        <a:prstGeom prst="roundRect">
          <a:avLst>
            <a:gd name="adj" fmla="val 10000"/>
          </a:avLst>
        </a:prstGeom>
        <a:gradFill rotWithShape="0">
          <a:gsLst>
            <a:gs pos="0">
              <a:schemeClr val="accent1">
                <a:shade val="80000"/>
                <a:hueOff val="0"/>
                <a:satOff val="0"/>
                <a:lumOff val="0"/>
                <a:alphaOff val="0"/>
                <a:tint val="98000"/>
                <a:lumMod val="114000"/>
              </a:schemeClr>
            </a:gs>
            <a:gs pos="100000">
              <a:schemeClr val="accent1">
                <a:shade val="8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ru-RU" sz="1200" kern="1200" dirty="0"/>
            <a:t>Действие </a:t>
          </a:r>
          <a:r>
            <a:rPr lang="ru-RU" sz="1200" kern="1200" dirty="0">
              <a:latin typeface="Arial"/>
            </a:rPr>
            <a:t>5</a:t>
          </a:r>
          <a:endParaRPr lang="ru-RU" sz="1200" kern="1200" dirty="0"/>
        </a:p>
      </dsp:txBody>
      <dsp:txXfrm>
        <a:off x="1328" y="1229850"/>
        <a:ext cx="1669286" cy="345600"/>
      </dsp:txXfrm>
    </dsp:sp>
    <dsp:sp modelId="{9AFA4903-C1AC-4872-B8FC-33B461DA35FC}">
      <dsp:nvSpPr>
        <dsp:cNvPr id="0" name=""/>
        <dsp:cNvSpPr/>
      </dsp:nvSpPr>
      <dsp:spPr>
        <a:xfrm>
          <a:off x="343230" y="1575449"/>
          <a:ext cx="1669286" cy="1652400"/>
        </a:xfrm>
        <a:prstGeom prst="roundRect">
          <a:avLst>
            <a:gd name="adj" fmla="val 10000"/>
          </a:avLst>
        </a:prstGeom>
        <a:solidFill>
          <a:schemeClr val="lt1">
            <a:alpha val="90000"/>
            <a:hueOff val="0"/>
            <a:satOff val="0"/>
            <a:lumOff val="0"/>
            <a:alphaOff val="0"/>
          </a:schemeClr>
        </a:solidFill>
        <a:ln w="9525" cap="rnd"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ru-RU" sz="1200" kern="1200" dirty="0">
              <a:latin typeface="+mn-lt"/>
              <a:cs typeface="Arial"/>
            </a:rPr>
            <a:t>Вычисляем средний вектор искомой фразы</a:t>
          </a:r>
        </a:p>
      </dsp:txBody>
      <dsp:txXfrm>
        <a:off x="391627" y="1623846"/>
        <a:ext cx="1572492" cy="1555606"/>
      </dsp:txXfrm>
    </dsp:sp>
    <dsp:sp modelId="{B4B2D37A-6F50-4E0F-B305-9EB4D512D773}">
      <dsp:nvSpPr>
        <dsp:cNvPr id="0" name=""/>
        <dsp:cNvSpPr/>
      </dsp:nvSpPr>
      <dsp:spPr>
        <a:xfrm>
          <a:off x="1923672" y="1194847"/>
          <a:ext cx="536482" cy="415604"/>
        </a:xfrm>
        <a:prstGeom prst="rightArrow">
          <a:avLst>
            <a:gd name="adj1" fmla="val 60000"/>
            <a:gd name="adj2" fmla="val 50000"/>
          </a:avLst>
        </a:prstGeom>
        <a:gradFill rotWithShape="0">
          <a:gsLst>
            <a:gs pos="0">
              <a:schemeClr val="accent1">
                <a:shade val="90000"/>
                <a:hueOff val="0"/>
                <a:satOff val="0"/>
                <a:lumOff val="0"/>
                <a:alphaOff val="0"/>
                <a:tint val="98000"/>
                <a:lumMod val="114000"/>
              </a:schemeClr>
            </a:gs>
            <a:gs pos="100000">
              <a:schemeClr val="accent1">
                <a:shade val="9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a:off x="1923672" y="1277968"/>
        <a:ext cx="411801" cy="249362"/>
      </dsp:txXfrm>
    </dsp:sp>
    <dsp:sp modelId="{B29D4F23-83F6-4C7C-9B29-72BF90EFE2CC}">
      <dsp:nvSpPr>
        <dsp:cNvPr id="0" name=""/>
        <dsp:cNvSpPr/>
      </dsp:nvSpPr>
      <dsp:spPr>
        <a:xfrm>
          <a:off x="2682846" y="1229850"/>
          <a:ext cx="1669286" cy="518399"/>
        </a:xfrm>
        <a:prstGeom prst="roundRect">
          <a:avLst>
            <a:gd name="adj" fmla="val 10000"/>
          </a:avLst>
        </a:prstGeom>
        <a:gradFill rotWithShape="0">
          <a:gsLst>
            <a:gs pos="0">
              <a:schemeClr val="accent1">
                <a:shade val="80000"/>
                <a:hueOff val="107058"/>
                <a:satOff val="-2142"/>
                <a:lumOff val="9340"/>
                <a:alphaOff val="0"/>
                <a:tint val="98000"/>
                <a:lumMod val="114000"/>
              </a:schemeClr>
            </a:gs>
            <a:gs pos="100000">
              <a:schemeClr val="accent1">
                <a:shade val="80000"/>
                <a:hueOff val="107058"/>
                <a:satOff val="-2142"/>
                <a:lumOff val="934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ru-RU" sz="1200" kern="1200" dirty="0"/>
            <a:t>Действие </a:t>
          </a:r>
          <a:r>
            <a:rPr lang="ru-RU" sz="1200" kern="1200" dirty="0">
              <a:latin typeface="Arial"/>
            </a:rPr>
            <a:t>6</a:t>
          </a:r>
          <a:endParaRPr lang="ru-RU" sz="1200" kern="1200" dirty="0"/>
        </a:p>
      </dsp:txBody>
      <dsp:txXfrm>
        <a:off x="2682846" y="1229850"/>
        <a:ext cx="1669286" cy="345600"/>
      </dsp:txXfrm>
    </dsp:sp>
    <dsp:sp modelId="{032BAEB6-0FB1-4780-AF60-2EFB8C965C77}">
      <dsp:nvSpPr>
        <dsp:cNvPr id="0" name=""/>
        <dsp:cNvSpPr/>
      </dsp:nvSpPr>
      <dsp:spPr>
        <a:xfrm>
          <a:off x="3024748" y="1575449"/>
          <a:ext cx="1669286" cy="1652400"/>
        </a:xfrm>
        <a:prstGeom prst="roundRect">
          <a:avLst>
            <a:gd name="adj" fmla="val 10000"/>
          </a:avLst>
        </a:prstGeom>
        <a:solidFill>
          <a:schemeClr val="lt1">
            <a:alpha val="90000"/>
            <a:hueOff val="0"/>
            <a:satOff val="0"/>
            <a:lumOff val="0"/>
            <a:alphaOff val="0"/>
          </a:schemeClr>
        </a:solidFill>
        <a:ln w="9525" cap="rnd" cmpd="sng" algn="ctr">
          <a:solidFill>
            <a:schemeClr val="accent1">
              <a:shade val="80000"/>
              <a:hueOff val="107058"/>
              <a:satOff val="-2142"/>
              <a:lumOff val="93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rtl="0">
            <a:lnSpc>
              <a:spcPct val="90000"/>
            </a:lnSpc>
            <a:spcBef>
              <a:spcPct val="0"/>
            </a:spcBef>
            <a:spcAft>
              <a:spcPct val="15000"/>
            </a:spcAft>
            <a:buChar char="•"/>
          </a:pPr>
          <a:r>
            <a:rPr lang="ru-RU" sz="1200" kern="1200" dirty="0">
              <a:latin typeface="+mn-lt"/>
              <a:cs typeface="Arial"/>
            </a:rPr>
            <a:t>Вычисляем косинусное сходство между вектором искомой фразы и векторами предложений из </a:t>
          </a:r>
          <a:r>
            <a:rPr lang="ru-RU" sz="1200" kern="1200" dirty="0" err="1">
              <a:latin typeface="+mn-lt"/>
              <a:cs typeface="Arial"/>
            </a:rPr>
            <a:t>датасета</a:t>
          </a:r>
          <a:endParaRPr lang="ru-RU" sz="1200" kern="1200" dirty="0">
            <a:latin typeface="+mn-lt"/>
          </a:endParaRPr>
        </a:p>
      </dsp:txBody>
      <dsp:txXfrm>
        <a:off x="3073145" y="1623846"/>
        <a:ext cx="1572492" cy="1555606"/>
      </dsp:txXfrm>
    </dsp:sp>
    <dsp:sp modelId="{84DC82A2-8D59-472B-BE22-46F053C16CD5}">
      <dsp:nvSpPr>
        <dsp:cNvPr id="0" name=""/>
        <dsp:cNvSpPr/>
      </dsp:nvSpPr>
      <dsp:spPr>
        <a:xfrm>
          <a:off x="4605191" y="1194847"/>
          <a:ext cx="536482" cy="415604"/>
        </a:xfrm>
        <a:prstGeom prst="rightArrow">
          <a:avLst>
            <a:gd name="adj1" fmla="val 60000"/>
            <a:gd name="adj2" fmla="val 50000"/>
          </a:avLst>
        </a:prstGeom>
        <a:gradFill rotWithShape="0">
          <a:gsLst>
            <a:gs pos="0">
              <a:schemeClr val="accent1">
                <a:shade val="90000"/>
                <a:hueOff val="160612"/>
                <a:satOff val="-3039"/>
                <a:lumOff val="12701"/>
                <a:alphaOff val="0"/>
                <a:tint val="98000"/>
                <a:lumMod val="114000"/>
              </a:schemeClr>
            </a:gs>
            <a:gs pos="100000">
              <a:schemeClr val="accent1">
                <a:shade val="90000"/>
                <a:hueOff val="160612"/>
                <a:satOff val="-3039"/>
                <a:lumOff val="1270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a:off x="4605191" y="1277968"/>
        <a:ext cx="411801" cy="249362"/>
      </dsp:txXfrm>
    </dsp:sp>
    <dsp:sp modelId="{ABF185BD-956E-4777-8763-980278E426BB}">
      <dsp:nvSpPr>
        <dsp:cNvPr id="0" name=""/>
        <dsp:cNvSpPr/>
      </dsp:nvSpPr>
      <dsp:spPr>
        <a:xfrm>
          <a:off x="5364364" y="1229850"/>
          <a:ext cx="1669286" cy="518399"/>
        </a:xfrm>
        <a:prstGeom prst="roundRect">
          <a:avLst>
            <a:gd name="adj" fmla="val 10000"/>
          </a:avLst>
        </a:prstGeom>
        <a:gradFill rotWithShape="0">
          <a:gsLst>
            <a:gs pos="0">
              <a:schemeClr val="accent1">
                <a:shade val="80000"/>
                <a:hueOff val="214116"/>
                <a:satOff val="-4285"/>
                <a:lumOff val="18679"/>
                <a:alphaOff val="0"/>
                <a:tint val="98000"/>
                <a:lumMod val="114000"/>
              </a:schemeClr>
            </a:gs>
            <a:gs pos="100000">
              <a:schemeClr val="accent1">
                <a:shade val="80000"/>
                <a:hueOff val="214116"/>
                <a:satOff val="-4285"/>
                <a:lumOff val="18679"/>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ru-RU" sz="1200" kern="1200" dirty="0"/>
            <a:t>Действие </a:t>
          </a:r>
          <a:r>
            <a:rPr lang="ru-RU" sz="1200" kern="1200" dirty="0">
              <a:latin typeface="Arial"/>
            </a:rPr>
            <a:t>7</a:t>
          </a:r>
          <a:endParaRPr lang="ru-RU" sz="1200" kern="1200" dirty="0"/>
        </a:p>
      </dsp:txBody>
      <dsp:txXfrm>
        <a:off x="5364364" y="1229850"/>
        <a:ext cx="1669286" cy="345600"/>
      </dsp:txXfrm>
    </dsp:sp>
    <dsp:sp modelId="{1526152F-906E-4121-A143-DD130A011105}">
      <dsp:nvSpPr>
        <dsp:cNvPr id="0" name=""/>
        <dsp:cNvSpPr/>
      </dsp:nvSpPr>
      <dsp:spPr>
        <a:xfrm>
          <a:off x="5706266" y="1575449"/>
          <a:ext cx="1669286" cy="1652400"/>
        </a:xfrm>
        <a:prstGeom prst="roundRect">
          <a:avLst>
            <a:gd name="adj" fmla="val 10000"/>
          </a:avLst>
        </a:prstGeom>
        <a:solidFill>
          <a:schemeClr val="lt1">
            <a:alpha val="90000"/>
            <a:hueOff val="0"/>
            <a:satOff val="0"/>
            <a:lumOff val="0"/>
            <a:alphaOff val="0"/>
          </a:schemeClr>
        </a:solidFill>
        <a:ln w="9525" cap="rnd" cmpd="sng" algn="ctr">
          <a:solidFill>
            <a:schemeClr val="accent1">
              <a:shade val="80000"/>
              <a:hueOff val="214116"/>
              <a:satOff val="-4285"/>
              <a:lumOff val="186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ru-RU" sz="1200" kern="1200" dirty="0"/>
            <a:t>Полученные результаты сортируются по максимальной близости</a:t>
          </a:r>
        </a:p>
      </dsp:txBody>
      <dsp:txXfrm>
        <a:off x="5754663" y="1623846"/>
        <a:ext cx="1572492" cy="1555606"/>
      </dsp:txXfrm>
    </dsp:sp>
    <dsp:sp modelId="{14AD0DAF-92D3-400A-A4E0-170D0AF84100}">
      <dsp:nvSpPr>
        <dsp:cNvPr id="0" name=""/>
        <dsp:cNvSpPr/>
      </dsp:nvSpPr>
      <dsp:spPr>
        <a:xfrm>
          <a:off x="7286709" y="1194847"/>
          <a:ext cx="536482" cy="415604"/>
        </a:xfrm>
        <a:prstGeom prst="rightArrow">
          <a:avLst>
            <a:gd name="adj1" fmla="val 60000"/>
            <a:gd name="adj2" fmla="val 50000"/>
          </a:avLst>
        </a:prstGeom>
        <a:gradFill rotWithShape="0">
          <a:gsLst>
            <a:gs pos="0">
              <a:schemeClr val="accent1">
                <a:shade val="90000"/>
                <a:hueOff val="321223"/>
                <a:satOff val="-6078"/>
                <a:lumOff val="25403"/>
                <a:alphaOff val="0"/>
                <a:tint val="98000"/>
                <a:lumMod val="114000"/>
              </a:schemeClr>
            </a:gs>
            <a:gs pos="100000">
              <a:schemeClr val="accent1">
                <a:shade val="90000"/>
                <a:hueOff val="321223"/>
                <a:satOff val="-6078"/>
                <a:lumOff val="2540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u-RU" sz="1000" kern="1200"/>
        </a:p>
      </dsp:txBody>
      <dsp:txXfrm>
        <a:off x="7286709" y="1277968"/>
        <a:ext cx="411801" cy="249362"/>
      </dsp:txXfrm>
    </dsp:sp>
    <dsp:sp modelId="{D685B160-AC57-41A0-95FE-636A4391B913}">
      <dsp:nvSpPr>
        <dsp:cNvPr id="0" name=""/>
        <dsp:cNvSpPr/>
      </dsp:nvSpPr>
      <dsp:spPr>
        <a:xfrm>
          <a:off x="8045882" y="1229850"/>
          <a:ext cx="1669286" cy="518399"/>
        </a:xfrm>
        <a:prstGeom prst="roundRect">
          <a:avLst>
            <a:gd name="adj" fmla="val 10000"/>
          </a:avLst>
        </a:prstGeom>
        <a:gradFill rotWithShape="0">
          <a:gsLst>
            <a:gs pos="0">
              <a:schemeClr val="accent1">
                <a:shade val="80000"/>
                <a:hueOff val="321174"/>
                <a:satOff val="-6427"/>
                <a:lumOff val="28019"/>
                <a:alphaOff val="0"/>
                <a:tint val="98000"/>
                <a:lumMod val="114000"/>
              </a:schemeClr>
            </a:gs>
            <a:gs pos="100000">
              <a:schemeClr val="accent1">
                <a:shade val="80000"/>
                <a:hueOff val="321174"/>
                <a:satOff val="-6427"/>
                <a:lumOff val="28019"/>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ru-RU" sz="1200" kern="1200" dirty="0"/>
            <a:t>Действие </a:t>
          </a:r>
          <a:r>
            <a:rPr lang="ru-RU" sz="1200" kern="1200" dirty="0">
              <a:latin typeface="Arial"/>
            </a:rPr>
            <a:t>8</a:t>
          </a:r>
          <a:endParaRPr lang="ru-RU" sz="1200" kern="1200" dirty="0"/>
        </a:p>
      </dsp:txBody>
      <dsp:txXfrm>
        <a:off x="8045882" y="1229850"/>
        <a:ext cx="1669286" cy="345600"/>
      </dsp:txXfrm>
    </dsp:sp>
    <dsp:sp modelId="{893E387F-15C0-4F86-BCD4-13F52E420B46}">
      <dsp:nvSpPr>
        <dsp:cNvPr id="0" name=""/>
        <dsp:cNvSpPr/>
      </dsp:nvSpPr>
      <dsp:spPr>
        <a:xfrm>
          <a:off x="8387784" y="1575449"/>
          <a:ext cx="1669286" cy="1652400"/>
        </a:xfrm>
        <a:prstGeom prst="roundRect">
          <a:avLst>
            <a:gd name="adj" fmla="val 10000"/>
          </a:avLst>
        </a:prstGeom>
        <a:solidFill>
          <a:schemeClr val="lt1">
            <a:alpha val="90000"/>
            <a:hueOff val="0"/>
            <a:satOff val="0"/>
            <a:lumOff val="0"/>
            <a:alphaOff val="0"/>
          </a:schemeClr>
        </a:solidFill>
        <a:ln w="9525" cap="rnd" cmpd="sng" algn="ctr">
          <a:solidFill>
            <a:schemeClr val="accent1">
              <a:shade val="80000"/>
              <a:hueOff val="321174"/>
              <a:satOff val="-6427"/>
              <a:lumOff val="2801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ru-RU" sz="1200" kern="1200" dirty="0"/>
            <a:t>Пользователю выдаются несколько лучших результатов</a:t>
          </a:r>
        </a:p>
      </dsp:txBody>
      <dsp:txXfrm>
        <a:off x="8436181" y="1623846"/>
        <a:ext cx="1572492" cy="15556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ru-RU" sz="1200"/>
            </a:lvl1pPr>
          </a:lstStyle>
          <a:p>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ru-RU" sz="1200"/>
            </a:lvl1pPr>
          </a:lstStyle>
          <a:p>
            <a:fld id="{34475077-A074-4E8C-B45E-964494945228}" type="datetimeFigureOut">
              <a:rPr lang="ru-RU"/>
              <a:t>27.06.2021</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ru-RU" sz="1200"/>
            </a:lvl1pPr>
          </a:lstStyle>
          <a:p>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ru-RU" sz="1200"/>
            </a:lvl1pPr>
          </a:lstStyle>
          <a:p>
            <a:fld id="{5DE4C80B-8910-445E-8D30-7A590951118B}" type="slidenum">
              <a:rPr lang="ru-RU"/>
              <a:t>‹#›</a:t>
            </a:fld>
            <a:endParaRPr lang="ru-RU" dirty="0"/>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ru-RU"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ru-RU" sz="1200"/>
            </a:lvl1pPr>
          </a:lstStyle>
          <a:p>
            <a:fld id="{6A2B48A4-4B96-49F4-8C25-4C9D06114B2C}" type="datetimeFigureOut">
              <a:rPr lang="ru-RU" smtClean="0"/>
              <a:t>27.06.2021</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ru-RU"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ru-RU" sz="1200"/>
            </a:lvl1pPr>
          </a:lstStyle>
          <a:p>
            <a:fld id="{5D81F1E7-4EFD-4BFF-B438-FCD52FD36B17}" type="slidenum">
              <a:rPr lang="ru-RU" smtClean="0"/>
              <a:t>‹#›</a:t>
            </a:fld>
            <a:endParaRPr lang="ru-RU" dirty="0"/>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lang="ru-RU" sz="1200" kern="1200">
        <a:solidFill>
          <a:schemeClr val="tx1"/>
        </a:solidFill>
        <a:latin typeface="+mn-lt"/>
        <a:ea typeface="+mn-ea"/>
        <a:cs typeface="+mn-cs"/>
      </a:defRPr>
    </a:lvl1pPr>
    <a:lvl2pPr marL="457200" algn="l" defTabSz="914400" rtl="0" eaLnBrk="1" latinLnBrk="0" hangingPunct="1">
      <a:defRPr lang="ru-RU" sz="1200" kern="1200">
        <a:solidFill>
          <a:schemeClr val="tx1"/>
        </a:solidFill>
        <a:latin typeface="+mn-lt"/>
        <a:ea typeface="+mn-ea"/>
        <a:cs typeface="+mn-cs"/>
      </a:defRPr>
    </a:lvl2pPr>
    <a:lvl3pPr marL="914400" algn="l" defTabSz="914400" rtl="0" eaLnBrk="1" latinLnBrk="0" hangingPunct="1">
      <a:defRPr lang="ru-RU" sz="1200" kern="1200">
        <a:solidFill>
          <a:schemeClr val="tx1"/>
        </a:solidFill>
        <a:latin typeface="+mn-lt"/>
        <a:ea typeface="+mn-ea"/>
        <a:cs typeface="+mn-cs"/>
      </a:defRPr>
    </a:lvl3pPr>
    <a:lvl4pPr marL="1371600" algn="l" defTabSz="914400" rtl="0" eaLnBrk="1" latinLnBrk="0" hangingPunct="1">
      <a:defRPr lang="ru-RU" sz="1200" kern="1200">
        <a:solidFill>
          <a:schemeClr val="tx1"/>
        </a:solidFill>
        <a:latin typeface="+mn-lt"/>
        <a:ea typeface="+mn-ea"/>
        <a:cs typeface="+mn-cs"/>
      </a:defRPr>
    </a:lvl4pPr>
    <a:lvl5pPr marL="1828800" algn="l" defTabSz="914400" rtl="0" eaLnBrk="1" latinLnBrk="0" hangingPunct="1">
      <a:defRPr lang="ru-RU" sz="1200" kern="1200">
        <a:solidFill>
          <a:schemeClr val="tx1"/>
        </a:solidFill>
        <a:latin typeface="+mn-lt"/>
        <a:ea typeface="+mn-ea"/>
        <a:cs typeface="+mn-cs"/>
      </a:defRPr>
    </a:lvl5pPr>
    <a:lvl6pPr marL="2286000" algn="l" defTabSz="914400" rtl="0" eaLnBrk="1" latinLnBrk="0" hangingPunct="1">
      <a:defRPr lang="ru-RU" sz="1200" kern="1200">
        <a:solidFill>
          <a:schemeClr val="tx1"/>
        </a:solidFill>
        <a:latin typeface="+mn-lt"/>
        <a:ea typeface="+mn-ea"/>
        <a:cs typeface="+mn-cs"/>
      </a:defRPr>
    </a:lvl6pPr>
    <a:lvl7pPr marL="2743200" algn="l" defTabSz="914400" rtl="0" eaLnBrk="1" latinLnBrk="0" hangingPunct="1">
      <a:defRPr lang="ru-RU" sz="1200" kern="1200">
        <a:solidFill>
          <a:schemeClr val="tx1"/>
        </a:solidFill>
        <a:latin typeface="+mn-lt"/>
        <a:ea typeface="+mn-ea"/>
        <a:cs typeface="+mn-cs"/>
      </a:defRPr>
    </a:lvl7pPr>
    <a:lvl8pPr marL="3200400" algn="l" defTabSz="914400" rtl="0" eaLnBrk="1" latinLnBrk="0" hangingPunct="1">
      <a:defRPr lang="ru-RU" sz="1200" kern="1200">
        <a:solidFill>
          <a:schemeClr val="tx1"/>
        </a:solidFill>
        <a:latin typeface="+mn-lt"/>
        <a:ea typeface="+mn-ea"/>
        <a:cs typeface="+mn-cs"/>
      </a:defRPr>
    </a:lvl8pPr>
    <a:lvl9pPr marL="3657600" algn="l" defTabSz="914400" rtl="0" eaLnBrk="1" latinLnBrk="0" hangingPunct="1">
      <a:defRPr lang="ru-RU"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Это вопрос, на который отвечает ваш эксперимент</a:t>
            </a:r>
          </a:p>
        </p:txBody>
      </p:sp>
      <p:sp>
        <p:nvSpPr>
          <p:cNvPr id="4" name="Номер слайда 3"/>
          <p:cNvSpPr>
            <a:spLocks noGrp="1"/>
          </p:cNvSpPr>
          <p:nvPr>
            <p:ph type="sldNum" sz="quarter" idx="10"/>
          </p:nvPr>
        </p:nvSpPr>
        <p:spPr/>
        <p:txBody>
          <a:bodyPr/>
          <a:lstStyle/>
          <a:p>
            <a:fld id="{5D81F1E7-4EFD-4BFF-B438-FCD52FD36B17}" type="slidenum">
              <a:rPr lang="ru-RU" smtClean="0"/>
              <a:t>2</a:t>
            </a:fld>
            <a:endParaRPr lang="ru-RU"/>
          </a:p>
        </p:txBody>
      </p:sp>
    </p:spTree>
    <p:extLst>
      <p:ext uri="{BB962C8B-B14F-4D97-AF65-F5344CB8AC3E}">
        <p14:creationId xmlns:p14="http://schemas.microsoft.com/office/powerpoint/2010/main" val="151482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Составьте список всех действий, необходимых для выполнения</a:t>
            </a:r>
            <a:r>
              <a:rPr lang="ru-RU" baseline="0" dirty="0"/>
              <a:t> эксперимента.</a:t>
            </a:r>
          </a:p>
          <a:p>
            <a:r>
              <a:rPr lang="ru-RU" baseline="0" dirty="0"/>
              <a:t>Не забудьте пронумеровать действия.</a:t>
            </a:r>
            <a:endParaRPr lang="ru-RU" dirty="0"/>
          </a:p>
        </p:txBody>
      </p:sp>
      <p:sp>
        <p:nvSpPr>
          <p:cNvPr id="4" name="Номер слайда 3"/>
          <p:cNvSpPr>
            <a:spLocks noGrp="1"/>
          </p:cNvSpPr>
          <p:nvPr>
            <p:ph type="sldNum" sz="quarter" idx="10"/>
          </p:nvPr>
        </p:nvSpPr>
        <p:spPr/>
        <p:txBody>
          <a:bodyPr/>
          <a:lstStyle/>
          <a:p>
            <a:fld id="{5D81F1E7-4EFD-4BFF-B438-FCD52FD36B17}" type="slidenum">
              <a:rPr lang="ru-RU" smtClean="0"/>
              <a:t>5</a:t>
            </a:fld>
            <a:endParaRPr lang="ru-RU"/>
          </a:p>
        </p:txBody>
      </p:sp>
    </p:spTree>
    <p:extLst>
      <p:ext uri="{BB962C8B-B14F-4D97-AF65-F5344CB8AC3E}">
        <p14:creationId xmlns:p14="http://schemas.microsoft.com/office/powerpoint/2010/main" val="416773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ru-RU"/>
            </a:pPr>
            <a:r>
              <a:rPr lang="ru-RU" dirty="0"/>
              <a:t>Перед началом эксперимента</a:t>
            </a:r>
            <a:r>
              <a:rPr lang="ru-RU" baseline="0" dirty="0"/>
              <a:t> разработайте гипотезу. Она должна стать вашей лучшей догадкой, основанной на знаниях и исследовании.</a:t>
            </a:r>
            <a:endParaRPr lang="ru-RU" dirty="0"/>
          </a:p>
        </p:txBody>
      </p:sp>
      <p:sp>
        <p:nvSpPr>
          <p:cNvPr id="4" name="Номер слайда 3"/>
          <p:cNvSpPr>
            <a:spLocks noGrp="1"/>
          </p:cNvSpPr>
          <p:nvPr>
            <p:ph type="sldNum" sz="quarter" idx="10"/>
          </p:nvPr>
        </p:nvSpPr>
        <p:spPr/>
        <p:txBody>
          <a:bodyPr/>
          <a:lstStyle/>
          <a:p>
            <a:fld id="{5D81F1E7-4EFD-4BFF-B438-FCD52FD36B17}" type="slidenum">
              <a:rPr lang="ru-RU" smtClean="0"/>
              <a:t>6</a:t>
            </a:fld>
            <a:endParaRPr lang="ru-RU"/>
          </a:p>
        </p:txBody>
      </p:sp>
    </p:spTree>
    <p:extLst>
      <p:ext uri="{BB962C8B-B14F-4D97-AF65-F5344CB8AC3E}">
        <p14:creationId xmlns:p14="http://schemas.microsoft.com/office/powerpoint/2010/main" val="186217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ru-RU"/>
            </a:pPr>
            <a:r>
              <a:rPr lang="ru-RU" dirty="0"/>
              <a:t>Перед началом эксперимента</a:t>
            </a:r>
            <a:r>
              <a:rPr lang="ru-RU" baseline="0" dirty="0"/>
              <a:t> разработайте гипотезу. Она должна стать вашей лучшей догадкой, основанной на знаниях и исследовании.</a:t>
            </a:r>
            <a:endParaRPr lang="ru-RU" dirty="0"/>
          </a:p>
        </p:txBody>
      </p:sp>
      <p:sp>
        <p:nvSpPr>
          <p:cNvPr id="4" name="Номер слайда 3"/>
          <p:cNvSpPr>
            <a:spLocks noGrp="1"/>
          </p:cNvSpPr>
          <p:nvPr>
            <p:ph type="sldNum" sz="quarter" idx="10"/>
          </p:nvPr>
        </p:nvSpPr>
        <p:spPr/>
        <p:txBody>
          <a:bodyPr/>
          <a:lstStyle/>
          <a:p>
            <a:fld id="{5D81F1E7-4EFD-4BFF-B438-FCD52FD36B17}" type="slidenum">
              <a:rPr lang="ru-RU" smtClean="0"/>
              <a:t>7</a:t>
            </a:fld>
            <a:endParaRPr lang="ru-RU"/>
          </a:p>
        </p:txBody>
      </p:sp>
    </p:spTree>
    <p:extLst>
      <p:ext uri="{BB962C8B-B14F-4D97-AF65-F5344CB8AC3E}">
        <p14:creationId xmlns:p14="http://schemas.microsoft.com/office/powerpoint/2010/main" val="341866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7750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2860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90547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21327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4148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03800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57077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6082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07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8870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0033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09A250-FF31-4206-8172-F9D3106AACB1}" type="datetimeFigureOut">
              <a:rPr lang="en-US" dirty="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5530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6/27/2021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7063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6/27/2021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944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2138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4341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6056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6/27/2021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64966276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4800" b="1" dirty="0">
                <a:solidFill>
                  <a:schemeClr val="tx1">
                    <a:lumMod val="95000"/>
                  </a:schemeClr>
                </a:solidFill>
              </a:rPr>
              <a:t>Семантический поиск с применением векторизации слов в помощь переводчику</a:t>
            </a:r>
          </a:p>
        </p:txBody>
      </p:sp>
      <p:sp>
        <p:nvSpPr>
          <p:cNvPr id="3" name="Подзаголовок 2"/>
          <p:cNvSpPr>
            <a:spLocks noGrp="1"/>
          </p:cNvSpPr>
          <p:nvPr>
            <p:ph type="body" idx="1"/>
          </p:nvPr>
        </p:nvSpPr>
        <p:spPr>
          <a:xfrm>
            <a:off x="1154955" y="4777381"/>
            <a:ext cx="8278581" cy="860400"/>
          </a:xfrm>
        </p:spPr>
        <p:txBody>
          <a:bodyPr/>
          <a:lstStyle/>
          <a:p>
            <a:r>
              <a:rPr lang="ru-RU" dirty="0"/>
              <a:t>АЛЁНА СПИРИДОНОВА | ПРОГРАММА ДПО "КОМПЬЮТЕРНАЯ ЛИНГВИСТИКА" | НИУ ВШЭ</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978630-9E76-4D5B-BEC6-A9E8748CA83F}"/>
              </a:ext>
            </a:extLst>
          </p:cNvPr>
          <p:cNvSpPr>
            <a:spLocks noGrp="1"/>
          </p:cNvSpPr>
          <p:nvPr>
            <p:ph type="title"/>
          </p:nvPr>
        </p:nvSpPr>
        <p:spPr/>
        <p:txBody>
          <a:bodyPr/>
          <a:lstStyle/>
          <a:p>
            <a:r>
              <a:rPr lang="ru-RU" sz="1900" dirty="0">
                <a:solidFill>
                  <a:schemeClr val="accent1"/>
                </a:solidFill>
              </a:rPr>
              <a:t>Примеры работы программы:</a:t>
            </a:r>
            <a:br>
              <a:rPr lang="ru-RU" sz="1900" dirty="0">
                <a:solidFill>
                  <a:schemeClr val="accent1"/>
                </a:solidFill>
              </a:rPr>
            </a:br>
            <a:endParaRPr lang="ru-RU" sz="1900" dirty="0">
              <a:solidFill>
                <a:schemeClr val="accent1"/>
              </a:solidFill>
            </a:endParaRPr>
          </a:p>
        </p:txBody>
      </p:sp>
      <p:sp>
        <p:nvSpPr>
          <p:cNvPr id="3" name="Объект 2">
            <a:extLst>
              <a:ext uri="{FF2B5EF4-FFF2-40B4-BE49-F238E27FC236}">
                <a16:creationId xmlns:a16="http://schemas.microsoft.com/office/drawing/2014/main" id="{BE1C146F-431D-4802-9E78-E933D0B414B1}"/>
              </a:ext>
            </a:extLst>
          </p:cNvPr>
          <p:cNvSpPr>
            <a:spLocks noGrp="1"/>
          </p:cNvSpPr>
          <p:nvPr>
            <p:ph idx="1"/>
          </p:nvPr>
        </p:nvSpPr>
        <p:spPr>
          <a:xfrm>
            <a:off x="1103312" y="882870"/>
            <a:ext cx="8946541" cy="5365530"/>
          </a:xfrm>
        </p:spPr>
        <p:txBody>
          <a:bodyPr>
            <a:normAutofit lnSpcReduction="10000"/>
          </a:bodyPr>
          <a:lstStyle/>
          <a:p>
            <a:r>
              <a:rPr lang="en-US" dirty="0"/>
              <a:t>5</a:t>
            </a:r>
          </a:p>
          <a:p>
            <a:r>
              <a:rPr lang="en-US" b="1" dirty="0" err="1">
                <a:solidFill>
                  <a:schemeClr val="accent1"/>
                </a:solidFill>
              </a:rPr>
              <a:t>Заявитель</a:t>
            </a:r>
            <a:r>
              <a:rPr lang="en-US" b="1" dirty="0">
                <a:solidFill>
                  <a:schemeClr val="accent1"/>
                </a:solidFill>
              </a:rPr>
              <a:t> </a:t>
            </a:r>
            <a:r>
              <a:rPr lang="en-US" b="1" i="1" dirty="0" err="1">
                <a:solidFill>
                  <a:schemeClr val="accent1"/>
                </a:solidFill>
              </a:rPr>
              <a:t>обжаловал</a:t>
            </a:r>
            <a:r>
              <a:rPr lang="en-US" b="1" i="1" dirty="0">
                <a:solidFill>
                  <a:schemeClr val="accent1"/>
                </a:solidFill>
              </a:rPr>
              <a:t> </a:t>
            </a:r>
            <a:r>
              <a:rPr lang="en-US" b="1" i="1" dirty="0" err="1">
                <a:solidFill>
                  <a:schemeClr val="accent1"/>
                </a:solidFill>
              </a:rPr>
              <a:t>решение</a:t>
            </a:r>
            <a:r>
              <a:rPr lang="en-US" b="1" dirty="0">
                <a:solidFill>
                  <a:schemeClr val="accent1"/>
                </a:solidFill>
              </a:rPr>
              <a:t>.</a:t>
            </a:r>
          </a:p>
          <a:p>
            <a:r>
              <a:rPr lang="en-US" dirty="0"/>
              <a:t>"</a:t>
            </a:r>
            <a:r>
              <a:rPr lang="en-US" dirty="0" err="1"/>
              <a:t>Яндекс-переводчик</a:t>
            </a:r>
            <a:r>
              <a:rPr lang="en-US" dirty="0"/>
              <a:t>": The applicant appealed the decision.</a:t>
            </a:r>
          </a:p>
          <a:p>
            <a:endParaRPr lang="en-US" dirty="0"/>
          </a:p>
          <a:p>
            <a:r>
              <a:rPr lang="en-US" dirty="0"/>
              <a:t>0.8648958206176758</a:t>
            </a:r>
          </a:p>
          <a:p>
            <a:r>
              <a:rPr lang="en-US" dirty="0"/>
              <a:t>The </a:t>
            </a:r>
            <a:r>
              <a:rPr lang="en-US" dirty="0" err="1"/>
              <a:t>defence</a:t>
            </a:r>
            <a:r>
              <a:rPr lang="en-US" dirty="0"/>
              <a:t> appealed.</a:t>
            </a:r>
          </a:p>
          <a:p>
            <a:endParaRPr lang="en-US" dirty="0"/>
          </a:p>
          <a:p>
            <a:r>
              <a:rPr lang="en-US" dirty="0"/>
              <a:t>0.843014657497406</a:t>
            </a:r>
          </a:p>
          <a:p>
            <a:r>
              <a:rPr lang="en-US" dirty="0"/>
              <a:t>On an unspecified date the second applicant’s lawyers </a:t>
            </a:r>
            <a:r>
              <a:rPr lang="en-US" b="1" dirty="0">
                <a:solidFill>
                  <a:schemeClr val="accent1"/>
                </a:solidFill>
              </a:rPr>
              <a:t>challenged in court the decision of</a:t>
            </a:r>
            <a:r>
              <a:rPr lang="en-US" dirty="0"/>
              <a:t> the FSIN.</a:t>
            </a:r>
          </a:p>
          <a:p>
            <a:endParaRPr lang="en-US" dirty="0"/>
          </a:p>
          <a:p>
            <a:r>
              <a:rPr lang="en-US" dirty="0"/>
              <a:t>0.839335024356842</a:t>
            </a:r>
          </a:p>
          <a:p>
            <a:r>
              <a:rPr lang="en-US" dirty="0"/>
              <a:t>The </a:t>
            </a:r>
            <a:r>
              <a:rPr lang="en-US" dirty="0" err="1"/>
              <a:t>defence</a:t>
            </a:r>
            <a:r>
              <a:rPr lang="en-US" dirty="0"/>
              <a:t> subsequently </a:t>
            </a:r>
            <a:r>
              <a:rPr lang="en-US" b="1" dirty="0">
                <a:solidFill>
                  <a:schemeClr val="accent1"/>
                </a:solidFill>
              </a:rPr>
              <a:t>filed an </a:t>
            </a:r>
            <a:r>
              <a:rPr lang="en-US" dirty="0"/>
              <a:t>eight-page </a:t>
            </a:r>
            <a:r>
              <a:rPr lang="en-US" b="1" dirty="0">
                <a:solidFill>
                  <a:schemeClr val="accent1"/>
                </a:solidFill>
              </a:rPr>
              <a:t>appeal against the ruling of</a:t>
            </a:r>
            <a:r>
              <a:rPr lang="en-US" dirty="0"/>
              <a:t> the </a:t>
            </a:r>
            <a:r>
              <a:rPr lang="en-US" dirty="0" err="1"/>
              <a:t>Meshchanskiy</a:t>
            </a:r>
            <a:r>
              <a:rPr lang="en-US" dirty="0"/>
              <a:t> District Court of 14 December 2004.</a:t>
            </a:r>
            <a:endParaRPr lang="ru-RU" dirty="0"/>
          </a:p>
        </p:txBody>
      </p:sp>
    </p:spTree>
    <p:extLst>
      <p:ext uri="{BB962C8B-B14F-4D97-AF65-F5344CB8AC3E}">
        <p14:creationId xmlns:p14="http://schemas.microsoft.com/office/powerpoint/2010/main" val="142073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598F75-A8DB-45C8-9879-C9B83CB9695A}"/>
              </a:ext>
            </a:extLst>
          </p:cNvPr>
          <p:cNvSpPr>
            <a:spLocks noGrp="1"/>
          </p:cNvSpPr>
          <p:nvPr>
            <p:ph type="title"/>
          </p:nvPr>
        </p:nvSpPr>
        <p:spPr/>
        <p:txBody>
          <a:bodyPr/>
          <a:lstStyle/>
          <a:p>
            <a:r>
              <a:rPr lang="ru-RU" sz="1900" dirty="0">
                <a:solidFill>
                  <a:schemeClr val="accent1"/>
                </a:solidFill>
              </a:rPr>
              <a:t>Примеры работы программы:</a:t>
            </a:r>
          </a:p>
        </p:txBody>
      </p:sp>
      <p:sp>
        <p:nvSpPr>
          <p:cNvPr id="3" name="Объект 2">
            <a:extLst>
              <a:ext uri="{FF2B5EF4-FFF2-40B4-BE49-F238E27FC236}">
                <a16:creationId xmlns:a16="http://schemas.microsoft.com/office/drawing/2014/main" id="{0E0F147A-DB8A-4027-8619-E2EB76242D41}"/>
              </a:ext>
            </a:extLst>
          </p:cNvPr>
          <p:cNvSpPr>
            <a:spLocks noGrp="1"/>
          </p:cNvSpPr>
          <p:nvPr>
            <p:ph idx="1"/>
          </p:nvPr>
        </p:nvSpPr>
        <p:spPr>
          <a:xfrm>
            <a:off x="1103312" y="882870"/>
            <a:ext cx="8946541" cy="5365530"/>
          </a:xfrm>
        </p:spPr>
        <p:txBody>
          <a:bodyPr>
            <a:normAutofit fontScale="55000" lnSpcReduction="20000"/>
          </a:bodyPr>
          <a:lstStyle/>
          <a:p>
            <a:r>
              <a:rPr lang="en-US" dirty="0"/>
              <a:t>6</a:t>
            </a:r>
          </a:p>
          <a:p>
            <a:r>
              <a:rPr lang="en-US" dirty="0" err="1"/>
              <a:t>Ст</a:t>
            </a:r>
            <a:r>
              <a:rPr lang="en-US" dirty="0"/>
              <a:t>. 281 УПК РФ:</a:t>
            </a:r>
          </a:p>
          <a:p>
            <a:r>
              <a:rPr lang="en-US" b="1" dirty="0" err="1">
                <a:solidFill>
                  <a:schemeClr val="accent1"/>
                </a:solidFill>
              </a:rPr>
              <a:t>При</a:t>
            </a:r>
            <a:r>
              <a:rPr lang="en-US" b="1" dirty="0">
                <a:solidFill>
                  <a:schemeClr val="accent1"/>
                </a:solidFill>
              </a:rPr>
              <a:t> </a:t>
            </a:r>
            <a:r>
              <a:rPr lang="en-US" b="1" dirty="0" err="1">
                <a:solidFill>
                  <a:schemeClr val="accent1"/>
                </a:solidFill>
              </a:rPr>
              <a:t>неявке</a:t>
            </a:r>
            <a:r>
              <a:rPr lang="en-US" b="1" dirty="0">
                <a:solidFill>
                  <a:schemeClr val="accent1"/>
                </a:solidFill>
              </a:rPr>
              <a:t> в </a:t>
            </a:r>
            <a:r>
              <a:rPr lang="en-US" b="1" dirty="0" err="1">
                <a:solidFill>
                  <a:schemeClr val="accent1"/>
                </a:solidFill>
              </a:rPr>
              <a:t>судебное</a:t>
            </a:r>
            <a:r>
              <a:rPr lang="en-US" b="1" dirty="0">
                <a:solidFill>
                  <a:schemeClr val="accent1"/>
                </a:solidFill>
              </a:rPr>
              <a:t> </a:t>
            </a:r>
            <a:r>
              <a:rPr lang="en-US" b="1" dirty="0" err="1">
                <a:solidFill>
                  <a:schemeClr val="accent1"/>
                </a:solidFill>
              </a:rPr>
              <a:t>заседание</a:t>
            </a:r>
            <a:r>
              <a:rPr lang="en-US" b="1" dirty="0">
                <a:solidFill>
                  <a:schemeClr val="accent1"/>
                </a:solidFill>
              </a:rPr>
              <a:t> </a:t>
            </a:r>
            <a:r>
              <a:rPr lang="en-US" b="1" dirty="0" err="1">
                <a:solidFill>
                  <a:schemeClr val="accent1"/>
                </a:solidFill>
              </a:rPr>
              <a:t>потерпевшего</a:t>
            </a:r>
            <a:r>
              <a:rPr lang="en-US" b="1" dirty="0">
                <a:solidFill>
                  <a:schemeClr val="accent1"/>
                </a:solidFill>
              </a:rPr>
              <a:t> </a:t>
            </a:r>
            <a:r>
              <a:rPr lang="en-US" b="1" dirty="0" err="1">
                <a:solidFill>
                  <a:schemeClr val="accent1"/>
                </a:solidFill>
              </a:rPr>
              <a:t>или</a:t>
            </a:r>
            <a:r>
              <a:rPr lang="en-US" b="1" dirty="0">
                <a:solidFill>
                  <a:schemeClr val="accent1"/>
                </a:solidFill>
              </a:rPr>
              <a:t> </a:t>
            </a:r>
            <a:r>
              <a:rPr lang="en-US" b="1" dirty="0" err="1">
                <a:solidFill>
                  <a:schemeClr val="accent1"/>
                </a:solidFill>
              </a:rPr>
              <a:t>свидетеля</a:t>
            </a:r>
            <a:r>
              <a:rPr lang="en-US" b="1" dirty="0">
                <a:solidFill>
                  <a:schemeClr val="accent1"/>
                </a:solidFill>
              </a:rPr>
              <a:t> </a:t>
            </a:r>
            <a:r>
              <a:rPr lang="en-US" b="1" dirty="0" err="1">
                <a:solidFill>
                  <a:schemeClr val="accent1"/>
                </a:solidFill>
              </a:rPr>
              <a:t>суд</a:t>
            </a:r>
            <a:r>
              <a:rPr lang="en-US" b="1" dirty="0">
                <a:solidFill>
                  <a:schemeClr val="accent1"/>
                </a:solidFill>
              </a:rPr>
              <a:t> </a:t>
            </a:r>
            <a:r>
              <a:rPr lang="en-US" b="1" dirty="0" err="1">
                <a:solidFill>
                  <a:schemeClr val="accent1"/>
                </a:solidFill>
              </a:rPr>
              <a:t>вправе</a:t>
            </a:r>
            <a:r>
              <a:rPr lang="en-US" b="1" dirty="0">
                <a:solidFill>
                  <a:schemeClr val="accent1"/>
                </a:solidFill>
              </a:rPr>
              <a:t> </a:t>
            </a:r>
            <a:r>
              <a:rPr lang="en-US" b="1" dirty="0" err="1">
                <a:solidFill>
                  <a:schemeClr val="accent1"/>
                </a:solidFill>
              </a:rPr>
              <a:t>по</a:t>
            </a:r>
            <a:r>
              <a:rPr lang="en-US" b="1" dirty="0">
                <a:solidFill>
                  <a:schemeClr val="accent1"/>
                </a:solidFill>
              </a:rPr>
              <a:t> </a:t>
            </a:r>
            <a:r>
              <a:rPr lang="en-US" b="1" dirty="0" err="1">
                <a:solidFill>
                  <a:schemeClr val="accent1"/>
                </a:solidFill>
              </a:rPr>
              <a:t>ходатайству</a:t>
            </a:r>
            <a:r>
              <a:rPr lang="en-US" b="1" dirty="0">
                <a:solidFill>
                  <a:schemeClr val="accent1"/>
                </a:solidFill>
              </a:rPr>
              <a:t> </a:t>
            </a:r>
            <a:r>
              <a:rPr lang="en-US" b="1" dirty="0" err="1">
                <a:solidFill>
                  <a:schemeClr val="accent1"/>
                </a:solidFill>
              </a:rPr>
              <a:t>стороны</a:t>
            </a:r>
            <a:r>
              <a:rPr lang="en-US" b="1" dirty="0">
                <a:solidFill>
                  <a:schemeClr val="accent1"/>
                </a:solidFill>
              </a:rPr>
              <a:t> </a:t>
            </a:r>
            <a:r>
              <a:rPr lang="en-US" b="1" dirty="0" err="1">
                <a:solidFill>
                  <a:schemeClr val="accent1"/>
                </a:solidFill>
              </a:rPr>
              <a:t>или</a:t>
            </a:r>
            <a:r>
              <a:rPr lang="en-US" b="1" dirty="0">
                <a:solidFill>
                  <a:schemeClr val="accent1"/>
                </a:solidFill>
              </a:rPr>
              <a:t> </a:t>
            </a:r>
            <a:r>
              <a:rPr lang="en-US" b="1" dirty="0" err="1">
                <a:solidFill>
                  <a:schemeClr val="accent1"/>
                </a:solidFill>
              </a:rPr>
              <a:t>по</a:t>
            </a:r>
            <a:r>
              <a:rPr lang="en-US" b="1" dirty="0">
                <a:solidFill>
                  <a:schemeClr val="accent1"/>
                </a:solidFill>
              </a:rPr>
              <a:t> </a:t>
            </a:r>
            <a:r>
              <a:rPr lang="en-US" b="1" dirty="0" err="1">
                <a:solidFill>
                  <a:schemeClr val="accent1"/>
                </a:solidFill>
              </a:rPr>
              <a:t>собственной</a:t>
            </a:r>
            <a:r>
              <a:rPr lang="en-US" b="1" dirty="0">
                <a:solidFill>
                  <a:schemeClr val="accent1"/>
                </a:solidFill>
              </a:rPr>
              <a:t> </a:t>
            </a:r>
            <a:r>
              <a:rPr lang="en-US" b="1" dirty="0" err="1">
                <a:solidFill>
                  <a:schemeClr val="accent1"/>
                </a:solidFill>
              </a:rPr>
              <a:t>инициативе</a:t>
            </a:r>
            <a:r>
              <a:rPr lang="en-US" b="1" dirty="0">
                <a:solidFill>
                  <a:schemeClr val="accent1"/>
                </a:solidFill>
              </a:rPr>
              <a:t> </a:t>
            </a:r>
            <a:r>
              <a:rPr lang="en-US" b="1" dirty="0" err="1">
                <a:solidFill>
                  <a:schemeClr val="accent1"/>
                </a:solidFill>
              </a:rPr>
              <a:t>принять</a:t>
            </a:r>
            <a:r>
              <a:rPr lang="en-US" b="1" dirty="0">
                <a:solidFill>
                  <a:schemeClr val="accent1"/>
                </a:solidFill>
              </a:rPr>
              <a:t> </a:t>
            </a:r>
            <a:r>
              <a:rPr lang="en-US" b="1" dirty="0" err="1">
                <a:solidFill>
                  <a:schemeClr val="accent1"/>
                </a:solidFill>
              </a:rPr>
              <a:t>решение</a:t>
            </a:r>
            <a:r>
              <a:rPr lang="en-US" b="1" dirty="0">
                <a:solidFill>
                  <a:schemeClr val="accent1"/>
                </a:solidFill>
              </a:rPr>
              <a:t> </a:t>
            </a:r>
            <a:r>
              <a:rPr lang="en-US" b="1" dirty="0" err="1">
                <a:solidFill>
                  <a:schemeClr val="accent1"/>
                </a:solidFill>
              </a:rPr>
              <a:t>об</a:t>
            </a:r>
            <a:r>
              <a:rPr lang="en-US" b="1" dirty="0">
                <a:solidFill>
                  <a:schemeClr val="accent1"/>
                </a:solidFill>
              </a:rPr>
              <a:t> </a:t>
            </a:r>
            <a:r>
              <a:rPr lang="en-US" b="1" dirty="0" err="1">
                <a:solidFill>
                  <a:schemeClr val="accent1"/>
                </a:solidFill>
              </a:rPr>
              <a:t>оглашении</a:t>
            </a:r>
            <a:r>
              <a:rPr lang="en-US" b="1" dirty="0">
                <a:solidFill>
                  <a:schemeClr val="accent1"/>
                </a:solidFill>
              </a:rPr>
              <a:t> </a:t>
            </a:r>
            <a:r>
              <a:rPr lang="en-US" b="1" dirty="0" err="1">
                <a:solidFill>
                  <a:schemeClr val="accent1"/>
                </a:solidFill>
              </a:rPr>
              <a:t>ранее</a:t>
            </a:r>
            <a:r>
              <a:rPr lang="en-US" b="1" dirty="0">
                <a:solidFill>
                  <a:schemeClr val="accent1"/>
                </a:solidFill>
              </a:rPr>
              <a:t> </a:t>
            </a:r>
            <a:r>
              <a:rPr lang="en-US" b="1" dirty="0" err="1">
                <a:solidFill>
                  <a:schemeClr val="accent1"/>
                </a:solidFill>
              </a:rPr>
              <a:t>данных</a:t>
            </a:r>
            <a:r>
              <a:rPr lang="en-US" b="1" dirty="0">
                <a:solidFill>
                  <a:schemeClr val="accent1"/>
                </a:solidFill>
              </a:rPr>
              <a:t> </a:t>
            </a:r>
            <a:r>
              <a:rPr lang="en-US" b="1" dirty="0" err="1">
                <a:solidFill>
                  <a:schemeClr val="accent1"/>
                </a:solidFill>
              </a:rPr>
              <a:t>ими</a:t>
            </a:r>
            <a:r>
              <a:rPr lang="en-US" b="1" dirty="0">
                <a:solidFill>
                  <a:schemeClr val="accent1"/>
                </a:solidFill>
              </a:rPr>
              <a:t> </a:t>
            </a:r>
            <a:r>
              <a:rPr lang="en-US" b="1" dirty="0" err="1">
                <a:solidFill>
                  <a:schemeClr val="accent1"/>
                </a:solidFill>
              </a:rPr>
              <a:t>показаний</a:t>
            </a:r>
            <a:r>
              <a:rPr lang="en-US" b="1" dirty="0">
                <a:solidFill>
                  <a:schemeClr val="accent1"/>
                </a:solidFill>
              </a:rPr>
              <a:t> и о </a:t>
            </a:r>
            <a:r>
              <a:rPr lang="en-US" b="1" dirty="0" err="1">
                <a:solidFill>
                  <a:schemeClr val="accent1"/>
                </a:solidFill>
              </a:rPr>
              <a:t>воспроизведении</a:t>
            </a:r>
            <a:r>
              <a:rPr lang="en-US" b="1" dirty="0">
                <a:solidFill>
                  <a:schemeClr val="accent1"/>
                </a:solidFill>
              </a:rPr>
              <a:t> </a:t>
            </a:r>
            <a:r>
              <a:rPr lang="en-US" b="1" dirty="0" err="1">
                <a:solidFill>
                  <a:schemeClr val="accent1"/>
                </a:solidFill>
              </a:rPr>
              <a:t>видеозаписи</a:t>
            </a:r>
            <a:r>
              <a:rPr lang="en-US" b="1" dirty="0">
                <a:solidFill>
                  <a:schemeClr val="accent1"/>
                </a:solidFill>
              </a:rPr>
              <a:t> </a:t>
            </a:r>
            <a:r>
              <a:rPr lang="en-US" b="1" dirty="0" err="1">
                <a:solidFill>
                  <a:schemeClr val="accent1"/>
                </a:solidFill>
              </a:rPr>
              <a:t>или</a:t>
            </a:r>
            <a:r>
              <a:rPr lang="en-US" b="1" dirty="0">
                <a:solidFill>
                  <a:schemeClr val="accent1"/>
                </a:solidFill>
              </a:rPr>
              <a:t> </a:t>
            </a:r>
            <a:r>
              <a:rPr lang="en-US" b="1" dirty="0" err="1">
                <a:solidFill>
                  <a:schemeClr val="accent1"/>
                </a:solidFill>
              </a:rPr>
              <a:t>киносъемки</a:t>
            </a:r>
            <a:r>
              <a:rPr lang="en-US" b="1" dirty="0">
                <a:solidFill>
                  <a:schemeClr val="accent1"/>
                </a:solidFill>
              </a:rPr>
              <a:t> </a:t>
            </a:r>
            <a:r>
              <a:rPr lang="en-US" b="1" dirty="0" err="1">
                <a:solidFill>
                  <a:schemeClr val="accent1"/>
                </a:solidFill>
              </a:rPr>
              <a:t>следственных</a:t>
            </a:r>
            <a:r>
              <a:rPr lang="en-US" b="1" dirty="0">
                <a:solidFill>
                  <a:schemeClr val="accent1"/>
                </a:solidFill>
              </a:rPr>
              <a:t> </a:t>
            </a:r>
            <a:r>
              <a:rPr lang="en-US" b="1" dirty="0" err="1">
                <a:solidFill>
                  <a:schemeClr val="accent1"/>
                </a:solidFill>
              </a:rPr>
              <a:t>действий</a:t>
            </a:r>
            <a:r>
              <a:rPr lang="en-US" b="1" dirty="0">
                <a:solidFill>
                  <a:schemeClr val="accent1"/>
                </a:solidFill>
              </a:rPr>
              <a:t>, </a:t>
            </a:r>
            <a:r>
              <a:rPr lang="en-US" b="1" dirty="0" err="1">
                <a:solidFill>
                  <a:schemeClr val="accent1"/>
                </a:solidFill>
              </a:rPr>
              <a:t>производимых</a:t>
            </a:r>
            <a:r>
              <a:rPr lang="en-US" b="1" dirty="0">
                <a:solidFill>
                  <a:schemeClr val="accent1"/>
                </a:solidFill>
              </a:rPr>
              <a:t> с </a:t>
            </a:r>
            <a:r>
              <a:rPr lang="en-US" b="1" dirty="0" err="1">
                <a:solidFill>
                  <a:schemeClr val="accent1"/>
                </a:solidFill>
              </a:rPr>
              <a:t>их</a:t>
            </a:r>
            <a:r>
              <a:rPr lang="en-US" b="1" dirty="0">
                <a:solidFill>
                  <a:schemeClr val="accent1"/>
                </a:solidFill>
              </a:rPr>
              <a:t> </a:t>
            </a:r>
            <a:r>
              <a:rPr lang="en-US" b="1" dirty="0" err="1">
                <a:solidFill>
                  <a:schemeClr val="accent1"/>
                </a:solidFill>
              </a:rPr>
              <a:t>участием</a:t>
            </a:r>
            <a:r>
              <a:rPr lang="en-US" b="1" dirty="0">
                <a:solidFill>
                  <a:schemeClr val="accent1"/>
                </a:solidFill>
              </a:rPr>
              <a:t>, в </a:t>
            </a:r>
            <a:r>
              <a:rPr lang="en-US" b="1" dirty="0" err="1">
                <a:solidFill>
                  <a:schemeClr val="accent1"/>
                </a:solidFill>
              </a:rPr>
              <a:t>случаях</a:t>
            </a:r>
            <a:r>
              <a:rPr lang="en-US" b="1" dirty="0">
                <a:solidFill>
                  <a:schemeClr val="accent1"/>
                </a:solidFill>
              </a:rPr>
              <a:t>:</a:t>
            </a:r>
          </a:p>
          <a:p>
            <a:r>
              <a:rPr lang="en-US" dirty="0"/>
              <a:t>"</a:t>
            </a:r>
            <a:r>
              <a:rPr lang="en-US" dirty="0" err="1"/>
              <a:t>Яндекс-переводчик</a:t>
            </a:r>
            <a:r>
              <a:rPr lang="en-US" dirty="0"/>
              <a:t>": If the victim or witness does not appear at the court session, the court has the right, at the request of the party or on its own initiative, to make a decision on the announcement of the testimony previously given by them and on the reproduction of a video recording or filming of investigative actions performed with their participation, in the following cases:</a:t>
            </a:r>
          </a:p>
          <a:p>
            <a:endParaRPr lang="en-US" dirty="0"/>
          </a:p>
          <a:p>
            <a:r>
              <a:rPr lang="en-US" dirty="0"/>
              <a:t>0.9805459976196289</a:t>
            </a:r>
          </a:p>
          <a:p>
            <a:r>
              <a:rPr lang="en-US" b="1" dirty="0">
                <a:solidFill>
                  <a:schemeClr val="accent1"/>
                </a:solidFill>
              </a:rPr>
              <a:t>If the victim or the witness did not appear in court, the court shall be entitled on the request of a party or on its own initiative to decide on the reading-out of the testimony previously given by them, in the event of:</a:t>
            </a:r>
          </a:p>
          <a:p>
            <a:endParaRPr lang="en-US" dirty="0"/>
          </a:p>
          <a:p>
            <a:r>
              <a:rPr lang="en-US" dirty="0"/>
              <a:t>0.9527631402015686</a:t>
            </a:r>
          </a:p>
          <a:p>
            <a:r>
              <a:rPr lang="en-US" dirty="0"/>
              <a:t>The judge did not object to the contacts between the applicants and the lawyers during the breaks and even in the course of the hearing (to the extent that these did not pose a problem for the normal course of the hearing), but insisted on inspecting written documents passed between them.</a:t>
            </a:r>
          </a:p>
          <a:p>
            <a:endParaRPr lang="en-US" dirty="0"/>
          </a:p>
          <a:p>
            <a:r>
              <a:rPr lang="en-US" dirty="0"/>
              <a:t>0.9520242810249329</a:t>
            </a:r>
          </a:p>
          <a:p>
            <a:r>
              <a:rPr lang="en-US" dirty="0"/>
              <a:t>The court again refused to uphold the </a:t>
            </a:r>
            <a:r>
              <a:rPr lang="en-US" dirty="0" err="1"/>
              <a:t>defence’s</a:t>
            </a:r>
            <a:r>
              <a:rPr lang="en-US" dirty="0"/>
              <a:t> motion, claiming that a stamp was essential in all instances and that, moreover, the Russian Federation emblem on the official form used by the Commercial Court was not depicted on a heraldic shield as required by the relevant legislation.</a:t>
            </a:r>
          </a:p>
          <a:p>
            <a:endParaRPr lang="ru-RU" dirty="0"/>
          </a:p>
        </p:txBody>
      </p:sp>
    </p:spTree>
    <p:extLst>
      <p:ext uri="{BB962C8B-B14F-4D97-AF65-F5344CB8AC3E}">
        <p14:creationId xmlns:p14="http://schemas.microsoft.com/office/powerpoint/2010/main" val="37636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ED3C88-B1BD-4DE9-AFDE-9BFA3FC54830}"/>
              </a:ext>
            </a:extLst>
          </p:cNvPr>
          <p:cNvSpPr>
            <a:spLocks noGrp="1"/>
          </p:cNvSpPr>
          <p:nvPr>
            <p:ph type="title"/>
          </p:nvPr>
        </p:nvSpPr>
        <p:spPr/>
        <p:txBody>
          <a:bodyPr/>
          <a:lstStyle/>
          <a:p>
            <a:r>
              <a:rPr lang="ru-RU" sz="2800" dirty="0">
                <a:solidFill>
                  <a:schemeClr val="accent1"/>
                </a:solidFill>
              </a:rPr>
              <a:t>Примеры работы программы:</a:t>
            </a:r>
            <a:br>
              <a:rPr lang="ru-RU" sz="2800" dirty="0">
                <a:solidFill>
                  <a:schemeClr val="accent1"/>
                </a:solidFill>
              </a:rPr>
            </a:br>
            <a:endParaRPr lang="ru-RU" sz="2800" dirty="0">
              <a:solidFill>
                <a:schemeClr val="accent1"/>
              </a:solidFill>
            </a:endParaRPr>
          </a:p>
        </p:txBody>
      </p:sp>
      <p:sp>
        <p:nvSpPr>
          <p:cNvPr id="3" name="Объект 2">
            <a:extLst>
              <a:ext uri="{FF2B5EF4-FFF2-40B4-BE49-F238E27FC236}">
                <a16:creationId xmlns:a16="http://schemas.microsoft.com/office/drawing/2014/main" id="{D2839B6F-E20B-482D-89E2-A60A70605025}"/>
              </a:ext>
            </a:extLst>
          </p:cNvPr>
          <p:cNvSpPr>
            <a:spLocks noGrp="1"/>
          </p:cNvSpPr>
          <p:nvPr>
            <p:ph idx="1"/>
          </p:nvPr>
        </p:nvSpPr>
        <p:spPr>
          <a:xfrm>
            <a:off x="1103312" y="1303284"/>
            <a:ext cx="8946541" cy="4945116"/>
          </a:xfrm>
        </p:spPr>
        <p:txBody>
          <a:bodyPr>
            <a:normAutofit fontScale="77500" lnSpcReduction="20000"/>
          </a:bodyPr>
          <a:lstStyle/>
          <a:p>
            <a:r>
              <a:rPr lang="en-US" dirty="0"/>
              <a:t>7</a:t>
            </a:r>
          </a:p>
          <a:p>
            <a:r>
              <a:rPr lang="en-US" b="1" dirty="0" err="1">
                <a:solidFill>
                  <a:schemeClr val="accent1"/>
                </a:solidFill>
              </a:rPr>
              <a:t>притворная</a:t>
            </a:r>
            <a:r>
              <a:rPr lang="en-US" b="1" dirty="0">
                <a:solidFill>
                  <a:schemeClr val="accent1"/>
                </a:solidFill>
              </a:rPr>
              <a:t> </a:t>
            </a:r>
            <a:r>
              <a:rPr lang="en-US" b="1" dirty="0" err="1">
                <a:solidFill>
                  <a:schemeClr val="accent1"/>
                </a:solidFill>
              </a:rPr>
              <a:t>сделка</a:t>
            </a:r>
            <a:endParaRPr lang="en-US" b="1" dirty="0">
              <a:solidFill>
                <a:schemeClr val="accent1"/>
              </a:solidFill>
            </a:endParaRPr>
          </a:p>
          <a:p>
            <a:r>
              <a:rPr lang="en-US" dirty="0"/>
              <a:t>"</a:t>
            </a:r>
            <a:r>
              <a:rPr lang="en-US" dirty="0" err="1"/>
              <a:t>Яндекс-переводчик</a:t>
            </a:r>
            <a:r>
              <a:rPr lang="en-US" dirty="0"/>
              <a:t>": a fake deal</a:t>
            </a:r>
          </a:p>
          <a:p>
            <a:endParaRPr lang="en-US" dirty="0"/>
          </a:p>
          <a:p>
            <a:r>
              <a:rPr lang="en-US" dirty="0"/>
              <a:t>0.7116500735282898</a:t>
            </a:r>
          </a:p>
          <a:p>
            <a:r>
              <a:rPr lang="en-US" dirty="0"/>
              <a:t>Even if it was true, it was perfectly normal for a businessman, for a number of reasons, to trade with the end-users not directly but through a corporate intermediary established by him.</a:t>
            </a:r>
          </a:p>
          <a:p>
            <a:endParaRPr lang="en-US" dirty="0"/>
          </a:p>
          <a:p>
            <a:r>
              <a:rPr lang="en-US" dirty="0"/>
              <a:t>0.7084450721740723</a:t>
            </a:r>
          </a:p>
          <a:p>
            <a:r>
              <a:rPr lang="en-US" dirty="0"/>
              <a:t>A person cannot enter into a </a:t>
            </a:r>
            <a:r>
              <a:rPr lang="en-US" b="1" dirty="0">
                <a:solidFill>
                  <a:schemeClr val="accent1"/>
                </a:solidFill>
              </a:rPr>
              <a:t>“sham” transaction</a:t>
            </a:r>
            <a:r>
              <a:rPr lang="en-US" dirty="0"/>
              <a:t> by inadvertence; it is always a deliberate act.</a:t>
            </a:r>
          </a:p>
          <a:p>
            <a:endParaRPr lang="en-US" dirty="0"/>
          </a:p>
          <a:p>
            <a:r>
              <a:rPr lang="en-US" dirty="0"/>
              <a:t>0.7062998414039612</a:t>
            </a:r>
          </a:p>
          <a:p>
            <a:r>
              <a:rPr lang="en-US" dirty="0"/>
              <a:t>The merger was supposed to take place in two steps: firstly, completion of the deal on paper, and then unification of the new company’s management structures.</a:t>
            </a:r>
            <a:endParaRPr lang="ru-RU" dirty="0"/>
          </a:p>
        </p:txBody>
      </p:sp>
    </p:spTree>
    <p:extLst>
      <p:ext uri="{BB962C8B-B14F-4D97-AF65-F5344CB8AC3E}">
        <p14:creationId xmlns:p14="http://schemas.microsoft.com/office/powerpoint/2010/main" val="181419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7650" y="228026"/>
            <a:ext cx="10127645" cy="765530"/>
          </a:xfrm>
        </p:spPr>
        <p:txBody>
          <a:bodyPr/>
          <a:lstStyle/>
          <a:p>
            <a:r>
              <a:rPr lang="ru-RU" sz="4000" u="sng" dirty="0">
                <a:ea typeface="+mj-lt"/>
                <a:cs typeface="+mj-lt"/>
              </a:rPr>
              <a:t>Планы по дальнейшей доработке программы</a:t>
            </a:r>
          </a:p>
        </p:txBody>
      </p:sp>
      <p:sp>
        <p:nvSpPr>
          <p:cNvPr id="4" name="Объект 3">
            <a:extLst>
              <a:ext uri="{FF2B5EF4-FFF2-40B4-BE49-F238E27FC236}">
                <a16:creationId xmlns:a16="http://schemas.microsoft.com/office/drawing/2014/main" id="{DDA4A332-2CF4-4970-B831-1BD61703E1BA}"/>
              </a:ext>
            </a:extLst>
          </p:cNvPr>
          <p:cNvSpPr>
            <a:spLocks noGrp="1"/>
          </p:cNvSpPr>
          <p:nvPr>
            <p:ph idx="1"/>
          </p:nvPr>
        </p:nvSpPr>
        <p:spPr>
          <a:xfrm>
            <a:off x="855406" y="2310581"/>
            <a:ext cx="9194447" cy="4139379"/>
          </a:xfrm>
        </p:spPr>
        <p:txBody>
          <a:bodyPr/>
          <a:lstStyle/>
          <a:p>
            <a:r>
              <a:rPr lang="ru-RU" dirty="0"/>
              <a:t>Усреднение размера предложений путем разбиения наиболее объемных из них, занимающих несколько строк, на несколько частей, равных средней длине предложения в </a:t>
            </a:r>
            <a:r>
              <a:rPr lang="ru-RU" dirty="0" err="1"/>
              <a:t>датасете</a:t>
            </a:r>
            <a:endParaRPr lang="ru-RU" dirty="0"/>
          </a:p>
          <a:p>
            <a:r>
              <a:rPr lang="ru-RU" dirty="0"/>
              <a:t>Обеспечение возможности поиска выражений (в т. ч. через разбиение предложений на более короткие фрагменты)</a:t>
            </a:r>
          </a:p>
          <a:p>
            <a:r>
              <a:rPr lang="ru-RU" dirty="0"/>
              <a:t>Использование других моделей и инструментов для получения векторных представлений предложений и фраз (</a:t>
            </a:r>
            <a:r>
              <a:rPr lang="en-US" dirty="0"/>
              <a:t>doc2vec, Bert</a:t>
            </a:r>
            <a:r>
              <a:rPr lang="ru-RU" dirty="0"/>
              <a:t> и т. д.)</a:t>
            </a:r>
          </a:p>
          <a:p>
            <a:r>
              <a:rPr lang="ru-RU" dirty="0"/>
              <a:t>Оптимизация скорости выполнения поиска по всему корпусу исследуемых текстов</a:t>
            </a:r>
          </a:p>
          <a:p>
            <a:r>
              <a:rPr lang="ru-RU" dirty="0"/>
              <a:t>Создание интерфейса для удобства пользования программой</a:t>
            </a:r>
          </a:p>
          <a:p>
            <a:endParaRPr lang="ru-RU" dirty="0"/>
          </a:p>
        </p:txBody>
      </p:sp>
    </p:spTree>
    <p:extLst>
      <p:ext uri="{BB962C8B-B14F-4D97-AF65-F5344CB8AC3E}">
        <p14:creationId xmlns:p14="http://schemas.microsoft.com/office/powerpoint/2010/main" val="2778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7649" y="487810"/>
            <a:ext cx="9362964" cy="4289570"/>
          </a:xfrm>
        </p:spPr>
        <p:txBody>
          <a:bodyPr vert="horz" lIns="91440" tIns="45720" rIns="91440" bIns="45720" rtlCol="0" anchor="t">
            <a:noAutofit/>
          </a:bodyPr>
          <a:lstStyle/>
          <a:p>
            <a:r>
              <a:rPr lang="ru-RU" dirty="0"/>
              <a:t>Программа для поиска схожих по смыслу предложений и выражений в текстах судебной тематики</a:t>
            </a:r>
          </a:p>
        </p:txBody>
      </p:sp>
      <p:sp>
        <p:nvSpPr>
          <p:cNvPr id="3" name="Текст 2"/>
          <p:cNvSpPr>
            <a:spLocks noGrp="1"/>
          </p:cNvSpPr>
          <p:nvPr>
            <p:ph type="body" idx="1"/>
          </p:nvPr>
        </p:nvSpPr>
        <p:spPr>
          <a:xfrm>
            <a:off x="695801" y="5363535"/>
            <a:ext cx="8825658" cy="860400"/>
          </a:xfrm>
        </p:spPr>
        <p:txBody>
          <a:bodyPr/>
          <a:lstStyle/>
          <a:p>
            <a:r>
              <a:rPr lang="ru-RU" dirty="0"/>
              <a:t>ИСПОЛЬЗУЕМЫЕ БИБЛИОТЕКИ и модули:</a:t>
            </a:r>
          </a:p>
          <a:p>
            <a:r>
              <a:rPr lang="en-US" dirty="0" err="1"/>
              <a:t>nltk</a:t>
            </a:r>
            <a:r>
              <a:rPr lang="ru-RU" dirty="0"/>
              <a:t>, s</a:t>
            </a:r>
            <a:r>
              <a:rPr lang="en-US" dirty="0"/>
              <a:t>pacy</a:t>
            </a:r>
            <a:r>
              <a:rPr lang="ru-RU" dirty="0"/>
              <a:t>, </a:t>
            </a:r>
            <a:r>
              <a:rPr lang="ru-RU" dirty="0" err="1"/>
              <a:t>json</a:t>
            </a:r>
            <a:r>
              <a:rPr lang="ru-RU" dirty="0"/>
              <a:t>, </a:t>
            </a:r>
            <a:r>
              <a:rPr lang="ru-RU" dirty="0" err="1"/>
              <a:t>re</a:t>
            </a:r>
            <a:r>
              <a:rPr lang="en-US" dirty="0"/>
              <a:t>, </a:t>
            </a:r>
            <a:r>
              <a:rPr lang="en-US" dirty="0" err="1"/>
              <a:t>Gensim</a:t>
            </a:r>
            <a:r>
              <a:rPr lang="ru-RU" dirty="0"/>
              <a:t>,</a:t>
            </a:r>
            <a:r>
              <a:rPr lang="en-US" dirty="0"/>
              <a:t> </a:t>
            </a:r>
            <a:r>
              <a:rPr lang="en-US" dirty="0" err="1"/>
              <a:t>numpy</a:t>
            </a:r>
            <a:r>
              <a:rPr lang="en-US" dirty="0"/>
              <a:t>, </a:t>
            </a:r>
            <a:r>
              <a:rPr lang="en-US" dirty="0" err="1"/>
              <a:t>scipy</a:t>
            </a:r>
            <a:endParaRPr lang="ru-RU" dirty="0"/>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Обзор проекта</a:t>
            </a:r>
          </a:p>
        </p:txBody>
      </p:sp>
      <p:sp>
        <p:nvSpPr>
          <p:cNvPr id="3" name="Объект 2"/>
          <p:cNvSpPr>
            <a:spLocks noGrp="1"/>
          </p:cNvSpPr>
          <p:nvPr>
            <p:ph idx="1"/>
          </p:nvPr>
        </p:nvSpPr>
        <p:spPr/>
        <p:txBody>
          <a:bodyPr vert="horz" lIns="91440" tIns="45720" rIns="91440" bIns="45720" rtlCol="0" anchor="t">
            <a:normAutofit/>
          </a:bodyPr>
          <a:lstStyle/>
          <a:p>
            <a:r>
              <a:rPr lang="ru-RU" dirty="0"/>
              <a:t>Программа предназначена для переводчиков, а также для людей, осуществляющих поиск по текстам судебной тематики на английском языке</a:t>
            </a:r>
          </a:p>
          <a:p>
            <a:r>
              <a:rPr lang="ru-RU" dirty="0"/>
              <a:t>Программа помогает сэкономить время на поиск незнакомых терминов, выражений и предложений (цитат, названий законов, текстов статей и т. д.), выдавая их по искомой фразе</a:t>
            </a:r>
          </a:p>
          <a:p>
            <a:r>
              <a:rPr lang="ru-RU" dirty="0"/>
              <a:t>Искомая фраза подается на английском языке и может быть сформулирована с помощью машинного перевода</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Источники данных</a:t>
            </a:r>
          </a:p>
        </p:txBody>
      </p:sp>
      <p:sp>
        <p:nvSpPr>
          <p:cNvPr id="5" name="Объект 4">
            <a:extLst>
              <a:ext uri="{FF2B5EF4-FFF2-40B4-BE49-F238E27FC236}">
                <a16:creationId xmlns:a16="http://schemas.microsoft.com/office/drawing/2014/main" id="{F4B89683-9CF0-49A1-A566-D6A9890D07AA}"/>
              </a:ext>
            </a:extLst>
          </p:cNvPr>
          <p:cNvSpPr>
            <a:spLocks noGrp="1"/>
          </p:cNvSpPr>
          <p:nvPr>
            <p:ph idx="1"/>
          </p:nvPr>
        </p:nvSpPr>
        <p:spPr/>
        <p:txBody>
          <a:bodyPr/>
          <a:lstStyle/>
          <a:p>
            <a:r>
              <a:rPr lang="ru-RU" dirty="0" err="1"/>
              <a:t>Датасет</a:t>
            </a:r>
            <a:r>
              <a:rPr lang="ru-RU" dirty="0"/>
              <a:t>, содержащий большую часть решений и постановлений Европейского Суда по правам человека, в необработанном формате и формате </a:t>
            </a:r>
            <a:r>
              <a:rPr lang="en-US" dirty="0"/>
              <a:t>json</a:t>
            </a:r>
            <a:endParaRPr lang="ru-RU" dirty="0"/>
          </a:p>
          <a:p>
            <a:r>
              <a:rPr lang="ru-RU" dirty="0" err="1"/>
              <a:t>Датасет</a:t>
            </a:r>
            <a:r>
              <a:rPr lang="ru-RU" dirty="0"/>
              <a:t> включает около 14 000 постановлений и решений</a:t>
            </a:r>
          </a:p>
          <a:p>
            <a:r>
              <a:rPr lang="ru-RU" dirty="0"/>
              <a:t>Общий объем судебных текстов: более трех миллионов предложений</a:t>
            </a:r>
          </a:p>
        </p:txBody>
      </p:sp>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0726" y="140103"/>
            <a:ext cx="9404723" cy="706915"/>
          </a:xfrm>
        </p:spPr>
        <p:txBody>
          <a:bodyPr/>
          <a:lstStyle/>
          <a:p>
            <a:r>
              <a:rPr lang="ru-RU" dirty="0"/>
              <a:t>Этапы работы</a:t>
            </a:r>
          </a:p>
        </p:txBody>
      </p:sp>
      <p:graphicFrame>
        <p:nvGraphicFramePr>
          <p:cNvPr id="4" name="Объект 3"/>
          <p:cNvGraphicFramePr>
            <a:graphicFrameLocks noGrp="1"/>
          </p:cNvGraphicFramePr>
          <p:nvPr>
            <p:ph idx="1"/>
            <p:extLst>
              <p:ext uri="{D42A27DB-BD31-4B8C-83A1-F6EECF244321}">
                <p14:modId xmlns:p14="http://schemas.microsoft.com/office/powerpoint/2010/main" val="2830271433"/>
              </p:ext>
            </p:extLst>
          </p:nvPr>
        </p:nvGraphicFramePr>
        <p:xfrm>
          <a:off x="588108" y="-122116"/>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Объект 3">
            <a:extLst>
              <a:ext uri="{FF2B5EF4-FFF2-40B4-BE49-F238E27FC236}">
                <a16:creationId xmlns:a16="http://schemas.microsoft.com/office/drawing/2014/main" id="{03765380-2A2A-451C-AD2C-ECA0F070581A}"/>
              </a:ext>
            </a:extLst>
          </p:cNvPr>
          <p:cNvGraphicFramePr>
            <a:graphicFrameLocks/>
          </p:cNvGraphicFramePr>
          <p:nvPr>
            <p:extLst>
              <p:ext uri="{D42A27DB-BD31-4B8C-83A1-F6EECF244321}">
                <p14:modId xmlns:p14="http://schemas.microsoft.com/office/powerpoint/2010/main" val="1425070"/>
              </p:ext>
            </p:extLst>
          </p:nvPr>
        </p:nvGraphicFramePr>
        <p:xfrm>
          <a:off x="545124" y="2355362"/>
          <a:ext cx="10058400" cy="44577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413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2572" y="712503"/>
            <a:ext cx="9402041" cy="6008953"/>
          </a:xfrm>
        </p:spPr>
        <p:txBody>
          <a:bodyPr/>
          <a:lstStyle/>
          <a:p>
            <a:r>
              <a:rPr lang="en-US" sz="1800" dirty="0"/>
              <a:t>1</a:t>
            </a:r>
            <a:br>
              <a:rPr lang="en-US" sz="1800" dirty="0"/>
            </a:br>
            <a:r>
              <a:rPr lang="en-US" sz="1800" b="1" dirty="0" err="1">
                <a:solidFill>
                  <a:schemeClr val="accent1"/>
                </a:solidFill>
              </a:rPr>
              <a:t>Федеральный</a:t>
            </a:r>
            <a:r>
              <a:rPr lang="en-US" sz="1800" b="1" dirty="0">
                <a:solidFill>
                  <a:schemeClr val="accent1"/>
                </a:solidFill>
              </a:rPr>
              <a:t> </a:t>
            </a:r>
            <a:r>
              <a:rPr lang="en-US" sz="1800" b="1" dirty="0" err="1">
                <a:solidFill>
                  <a:schemeClr val="accent1"/>
                </a:solidFill>
              </a:rPr>
              <a:t>закон</a:t>
            </a:r>
            <a:r>
              <a:rPr lang="en-US" sz="1800" b="1" dirty="0">
                <a:solidFill>
                  <a:schemeClr val="accent1"/>
                </a:solidFill>
              </a:rPr>
              <a:t> </a:t>
            </a:r>
            <a:r>
              <a:rPr lang="en-US" sz="1800" b="1" dirty="0" err="1">
                <a:solidFill>
                  <a:schemeClr val="accent1"/>
                </a:solidFill>
              </a:rPr>
              <a:t>от</a:t>
            </a:r>
            <a:r>
              <a:rPr lang="en-US" sz="1800" b="1" dirty="0">
                <a:solidFill>
                  <a:schemeClr val="accent1"/>
                </a:solidFill>
              </a:rPr>
              <a:t> 15 </a:t>
            </a:r>
            <a:r>
              <a:rPr lang="en-US" sz="1800" b="1" dirty="0" err="1">
                <a:solidFill>
                  <a:schemeClr val="accent1"/>
                </a:solidFill>
              </a:rPr>
              <a:t>июля</a:t>
            </a:r>
            <a:r>
              <a:rPr lang="en-US" sz="1800" b="1" dirty="0">
                <a:solidFill>
                  <a:schemeClr val="accent1"/>
                </a:solidFill>
              </a:rPr>
              <a:t> 1995 г. N 103-ФЗ "О </a:t>
            </a:r>
            <a:r>
              <a:rPr lang="en-US" sz="1800" b="1" dirty="0" err="1">
                <a:solidFill>
                  <a:schemeClr val="accent1"/>
                </a:solidFill>
              </a:rPr>
              <a:t>содержании</a:t>
            </a:r>
            <a:r>
              <a:rPr lang="en-US" sz="1800" b="1" dirty="0">
                <a:solidFill>
                  <a:schemeClr val="accent1"/>
                </a:solidFill>
              </a:rPr>
              <a:t> </a:t>
            </a:r>
            <a:r>
              <a:rPr lang="en-US" sz="1800" b="1" dirty="0" err="1">
                <a:solidFill>
                  <a:schemeClr val="accent1"/>
                </a:solidFill>
              </a:rPr>
              <a:t>под</a:t>
            </a:r>
            <a:r>
              <a:rPr lang="en-US" sz="1800" b="1" dirty="0">
                <a:solidFill>
                  <a:schemeClr val="accent1"/>
                </a:solidFill>
              </a:rPr>
              <a:t> </a:t>
            </a:r>
            <a:r>
              <a:rPr lang="en-US" sz="1800" b="1" dirty="0" err="1">
                <a:solidFill>
                  <a:schemeClr val="accent1"/>
                </a:solidFill>
              </a:rPr>
              <a:t>стражей</a:t>
            </a:r>
            <a:r>
              <a:rPr lang="en-US" sz="1800" b="1" dirty="0">
                <a:solidFill>
                  <a:schemeClr val="accent1"/>
                </a:solidFill>
              </a:rPr>
              <a:t> </a:t>
            </a:r>
            <a:r>
              <a:rPr lang="en-US" sz="1800" b="1" dirty="0" err="1">
                <a:solidFill>
                  <a:schemeClr val="accent1"/>
                </a:solidFill>
              </a:rPr>
              <a:t>подозреваемых</a:t>
            </a:r>
            <a:r>
              <a:rPr lang="en-US" sz="1800" b="1" dirty="0">
                <a:solidFill>
                  <a:schemeClr val="accent1"/>
                </a:solidFill>
              </a:rPr>
              <a:t> и </a:t>
            </a:r>
            <a:r>
              <a:rPr lang="en-US" sz="1800" b="1" dirty="0" err="1">
                <a:solidFill>
                  <a:schemeClr val="accent1"/>
                </a:solidFill>
              </a:rPr>
              <a:t>обвиняемых</a:t>
            </a:r>
            <a:r>
              <a:rPr lang="en-US" sz="1800" b="1" dirty="0">
                <a:solidFill>
                  <a:schemeClr val="accent1"/>
                </a:solidFill>
              </a:rPr>
              <a:t> в </a:t>
            </a:r>
            <a:r>
              <a:rPr lang="en-US" sz="1800" b="1" dirty="0" err="1">
                <a:solidFill>
                  <a:schemeClr val="accent1"/>
                </a:solidFill>
              </a:rPr>
              <a:t>совершении</a:t>
            </a:r>
            <a:r>
              <a:rPr lang="en-US" sz="1800" b="1" dirty="0">
                <a:solidFill>
                  <a:schemeClr val="accent1"/>
                </a:solidFill>
              </a:rPr>
              <a:t> </a:t>
            </a:r>
            <a:r>
              <a:rPr lang="en-US" sz="1800" b="1" dirty="0" err="1">
                <a:solidFill>
                  <a:schemeClr val="accent1"/>
                </a:solidFill>
              </a:rPr>
              <a:t>преступлений</a:t>
            </a:r>
            <a:r>
              <a:rPr lang="en-US" sz="1800" b="1" dirty="0">
                <a:solidFill>
                  <a:schemeClr val="accent1"/>
                </a:solidFill>
              </a:rPr>
              <a:t>"</a:t>
            </a:r>
            <a:br>
              <a:rPr lang="en-US" sz="1800" b="1" dirty="0">
                <a:solidFill>
                  <a:schemeClr val="accent1"/>
                </a:solidFill>
              </a:rPr>
            </a:br>
            <a:r>
              <a:rPr lang="en-US" sz="1800" dirty="0"/>
              <a:t>"</a:t>
            </a:r>
            <a:r>
              <a:rPr lang="en-US" sz="1800" dirty="0" err="1"/>
              <a:t>Яндекс-переводчик</a:t>
            </a:r>
            <a:r>
              <a:rPr lang="en-US" sz="1800" dirty="0"/>
              <a:t>": Federal Law No. 103-FZ of July 15, 1995 On the Detention of Suspects and Accused of Committing Crimes</a:t>
            </a:r>
            <a:br>
              <a:rPr lang="en-US" sz="1800" dirty="0"/>
            </a:br>
            <a:br>
              <a:rPr lang="en-US" sz="1800" dirty="0"/>
            </a:br>
            <a:r>
              <a:rPr lang="en-US" sz="1800" dirty="0"/>
              <a:t>0.9095870852470398</a:t>
            </a:r>
            <a:br>
              <a:rPr lang="en-US" sz="1800" dirty="0"/>
            </a:br>
            <a:r>
              <a:rPr lang="en-US" sz="1800" dirty="0"/>
              <a:t>Section 40 of the Detention on Remand Act of 1995 (</a:t>
            </a:r>
            <a:r>
              <a:rPr lang="en-US" sz="1800" b="1" dirty="0">
                <a:solidFill>
                  <a:schemeClr val="accent1"/>
                </a:solidFill>
              </a:rPr>
              <a:t>Federal Law on the Detention of Suspects and Defendants, no. 103-FZ of 15 July 1995</a:t>
            </a:r>
            <a:r>
              <a:rPr lang="en-US" sz="1800" dirty="0"/>
              <a:t>), as in force at the material time, set rules of detention in isolation cells.</a:t>
            </a:r>
            <a:br>
              <a:rPr lang="en-US" sz="1800" dirty="0"/>
            </a:br>
            <a:br>
              <a:rPr lang="en-US" sz="1800" dirty="0"/>
            </a:br>
            <a:r>
              <a:rPr lang="en-US" sz="1800" dirty="0"/>
              <a:t>0.8971861004829407</a:t>
            </a:r>
            <a:br>
              <a:rPr lang="en-US" sz="1800" dirty="0"/>
            </a:br>
            <a:r>
              <a:rPr lang="en-US" sz="1800" dirty="0"/>
              <a:t>The Detention on Remand Act of 1995 (</a:t>
            </a:r>
            <a:r>
              <a:rPr lang="en-US" sz="1800" b="1" dirty="0">
                <a:solidFill>
                  <a:schemeClr val="accent1"/>
                </a:solidFill>
              </a:rPr>
              <a:t>Federal Law On the Detention of Suspects and Defendants no. 103-FZ of 15 July 1995</a:t>
            </a:r>
            <a:r>
              <a:rPr lang="en-US" sz="1800" dirty="0"/>
              <a:t>), as in force at the material time, provides in section 18 that a detainee has a right to confidential meetings with his lawyers.</a:t>
            </a:r>
            <a:br>
              <a:rPr lang="en-US" sz="1800" dirty="0"/>
            </a:br>
            <a:br>
              <a:rPr lang="en-US" sz="1800" dirty="0"/>
            </a:br>
            <a:r>
              <a:rPr lang="en-US" sz="1800" dirty="0"/>
              <a:t>0.8697212338447571</a:t>
            </a:r>
            <a:br>
              <a:rPr lang="en-US" sz="1800" dirty="0"/>
            </a:br>
            <a:r>
              <a:rPr lang="en-US" sz="1800" dirty="0"/>
              <a:t>On 8 November 2005 the Constitutional Court issued ruling No. 439-O which gave constitutional interpretation to Articles 7, 29, and 182 of the </a:t>
            </a:r>
            <a:r>
              <a:rPr lang="en-US" sz="1800" dirty="0" err="1"/>
              <a:t>CCrP</a:t>
            </a:r>
            <a:r>
              <a:rPr lang="en-US" sz="1800" dirty="0"/>
              <a:t>, read in conjunction with Section 8 (3) of the Advocacy and Bar Act.</a:t>
            </a:r>
            <a:endParaRPr lang="ru-RU" sz="1800" dirty="0"/>
          </a:p>
        </p:txBody>
      </p:sp>
      <p:sp>
        <p:nvSpPr>
          <p:cNvPr id="3" name="Текст 2"/>
          <p:cNvSpPr>
            <a:spLocks noGrp="1"/>
          </p:cNvSpPr>
          <p:nvPr>
            <p:ph type="body" idx="1"/>
          </p:nvPr>
        </p:nvSpPr>
        <p:spPr>
          <a:xfrm>
            <a:off x="764186" y="303074"/>
            <a:ext cx="7731505" cy="352400"/>
          </a:xfrm>
        </p:spPr>
        <p:txBody>
          <a:bodyPr>
            <a:normAutofit fontScale="92500" lnSpcReduction="10000"/>
          </a:bodyPr>
          <a:lstStyle/>
          <a:p>
            <a:r>
              <a:rPr lang="ru-RU" dirty="0"/>
              <a:t>Примеры работы программы</a:t>
            </a:r>
          </a:p>
        </p:txBody>
      </p:sp>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2572" y="712503"/>
            <a:ext cx="9402041" cy="6008953"/>
          </a:xfrm>
        </p:spPr>
        <p:txBody>
          <a:bodyPr/>
          <a:lstStyle/>
          <a:p>
            <a:r>
              <a:rPr lang="en-US" sz="1400" dirty="0"/>
              <a:t>2</a:t>
            </a:r>
            <a:br>
              <a:rPr lang="en-US" sz="1400" dirty="0"/>
            </a:br>
            <a:r>
              <a:rPr lang="en-US" sz="1400" b="1" dirty="0">
                <a:solidFill>
                  <a:schemeClr val="accent1"/>
                </a:solidFill>
              </a:rPr>
              <a:t>В </a:t>
            </a:r>
            <a:r>
              <a:rPr lang="en-US" sz="1400" b="1" dirty="0" err="1">
                <a:solidFill>
                  <a:schemeClr val="accent1"/>
                </a:solidFill>
              </a:rPr>
              <a:t>случае</a:t>
            </a:r>
            <a:r>
              <a:rPr lang="en-US" sz="1400" b="1" dirty="0">
                <a:solidFill>
                  <a:schemeClr val="accent1"/>
                </a:solidFill>
              </a:rPr>
              <a:t> </a:t>
            </a:r>
            <a:r>
              <a:rPr lang="en-US" sz="1400" b="1" dirty="0" err="1">
                <a:solidFill>
                  <a:schemeClr val="accent1"/>
                </a:solidFill>
              </a:rPr>
              <a:t>попытки</a:t>
            </a:r>
            <a:r>
              <a:rPr lang="en-US" sz="1400" b="1" dirty="0">
                <a:solidFill>
                  <a:schemeClr val="accent1"/>
                </a:solidFill>
              </a:rPr>
              <a:t> </a:t>
            </a:r>
            <a:r>
              <a:rPr lang="en-US" sz="1400" b="1" dirty="0" err="1">
                <a:solidFill>
                  <a:schemeClr val="accent1"/>
                </a:solidFill>
              </a:rPr>
              <a:t>передачи</a:t>
            </a:r>
            <a:r>
              <a:rPr lang="en-US" sz="1400" b="1" dirty="0">
                <a:solidFill>
                  <a:schemeClr val="accent1"/>
                </a:solidFill>
              </a:rPr>
              <a:t> </a:t>
            </a:r>
            <a:r>
              <a:rPr lang="en-US" sz="1400" b="1" dirty="0" err="1">
                <a:solidFill>
                  <a:schemeClr val="accent1"/>
                </a:solidFill>
              </a:rPr>
              <a:t>защитником</a:t>
            </a:r>
            <a:r>
              <a:rPr lang="en-US" sz="1400" b="1" dirty="0">
                <a:solidFill>
                  <a:schemeClr val="accent1"/>
                </a:solidFill>
              </a:rPr>
              <a:t> </a:t>
            </a:r>
            <a:r>
              <a:rPr lang="en-US" sz="1400" b="1" dirty="0" err="1">
                <a:solidFill>
                  <a:schemeClr val="accent1"/>
                </a:solidFill>
              </a:rPr>
              <a:t>подозреваемому</a:t>
            </a:r>
            <a:r>
              <a:rPr lang="en-US" sz="1400" b="1" dirty="0">
                <a:solidFill>
                  <a:schemeClr val="accent1"/>
                </a:solidFill>
              </a:rPr>
              <a:t> </a:t>
            </a:r>
            <a:r>
              <a:rPr lang="en-US" sz="1400" b="1" dirty="0" err="1">
                <a:solidFill>
                  <a:schemeClr val="accent1"/>
                </a:solidFill>
              </a:rPr>
              <a:t>или</a:t>
            </a:r>
            <a:r>
              <a:rPr lang="en-US" sz="1400" b="1" dirty="0">
                <a:solidFill>
                  <a:schemeClr val="accent1"/>
                </a:solidFill>
              </a:rPr>
              <a:t> </a:t>
            </a:r>
            <a:r>
              <a:rPr lang="en-US" sz="1400" b="1" dirty="0" err="1">
                <a:solidFill>
                  <a:schemeClr val="accent1"/>
                </a:solidFill>
              </a:rPr>
              <a:t>обвиняемому</a:t>
            </a:r>
            <a:r>
              <a:rPr lang="en-US" sz="1400" b="1" dirty="0">
                <a:solidFill>
                  <a:schemeClr val="accent1"/>
                </a:solidFill>
              </a:rPr>
              <a:t> </a:t>
            </a:r>
            <a:r>
              <a:rPr lang="en-US" sz="1400" b="1" dirty="0" err="1">
                <a:solidFill>
                  <a:schemeClr val="accent1"/>
                </a:solidFill>
              </a:rPr>
              <a:t>запрещенных</a:t>
            </a:r>
            <a:r>
              <a:rPr lang="en-US" sz="1400" b="1" dirty="0">
                <a:solidFill>
                  <a:schemeClr val="accent1"/>
                </a:solidFill>
              </a:rPr>
              <a:t> к </a:t>
            </a:r>
            <a:r>
              <a:rPr lang="en-US" sz="1400" b="1" dirty="0" err="1">
                <a:solidFill>
                  <a:schemeClr val="accent1"/>
                </a:solidFill>
              </a:rPr>
              <a:t>хранению</a:t>
            </a:r>
            <a:r>
              <a:rPr lang="en-US" sz="1400" b="1" dirty="0">
                <a:solidFill>
                  <a:schemeClr val="accent1"/>
                </a:solidFill>
              </a:rPr>
              <a:t> и </a:t>
            </a:r>
            <a:r>
              <a:rPr lang="en-US" sz="1400" b="1" dirty="0" err="1">
                <a:solidFill>
                  <a:schemeClr val="accent1"/>
                </a:solidFill>
              </a:rPr>
              <a:t>использованию</a:t>
            </a:r>
            <a:r>
              <a:rPr lang="en-US" sz="1400" b="1" dirty="0">
                <a:solidFill>
                  <a:schemeClr val="accent1"/>
                </a:solidFill>
              </a:rPr>
              <a:t> </a:t>
            </a:r>
            <a:r>
              <a:rPr lang="en-US" sz="1400" b="1" dirty="0" err="1">
                <a:solidFill>
                  <a:schemeClr val="accent1"/>
                </a:solidFill>
              </a:rPr>
              <a:t>предметов</a:t>
            </a:r>
            <a:r>
              <a:rPr lang="en-US" sz="1400" b="1" dirty="0">
                <a:solidFill>
                  <a:schemeClr val="accent1"/>
                </a:solidFill>
              </a:rPr>
              <a:t>, </a:t>
            </a:r>
            <a:r>
              <a:rPr lang="en-US" sz="1400" b="1" dirty="0" err="1">
                <a:solidFill>
                  <a:schemeClr val="accent1"/>
                </a:solidFill>
              </a:rPr>
              <a:t>веществ</a:t>
            </a:r>
            <a:r>
              <a:rPr lang="en-US" sz="1400" b="1" dirty="0">
                <a:solidFill>
                  <a:schemeClr val="accent1"/>
                </a:solidFill>
              </a:rPr>
              <a:t> и </a:t>
            </a:r>
            <a:r>
              <a:rPr lang="en-US" sz="1400" b="1" dirty="0" err="1">
                <a:solidFill>
                  <a:schemeClr val="accent1"/>
                </a:solidFill>
              </a:rPr>
              <a:t>продуктов</a:t>
            </a:r>
            <a:r>
              <a:rPr lang="en-US" sz="1400" b="1" dirty="0">
                <a:solidFill>
                  <a:schemeClr val="accent1"/>
                </a:solidFill>
              </a:rPr>
              <a:t> </a:t>
            </a:r>
            <a:r>
              <a:rPr lang="en-US" sz="1400" b="1" dirty="0" err="1">
                <a:solidFill>
                  <a:schemeClr val="accent1"/>
                </a:solidFill>
              </a:rPr>
              <a:t>питания</a:t>
            </a:r>
            <a:r>
              <a:rPr lang="en-US" sz="1400" b="1" dirty="0">
                <a:solidFill>
                  <a:schemeClr val="accent1"/>
                </a:solidFill>
              </a:rPr>
              <a:t> </a:t>
            </a:r>
            <a:r>
              <a:rPr lang="en-US" sz="1400" b="1" dirty="0" err="1">
                <a:solidFill>
                  <a:schemeClr val="accent1"/>
                </a:solidFill>
              </a:rPr>
              <a:t>свидание</a:t>
            </a:r>
            <a:r>
              <a:rPr lang="en-US" sz="1400" b="1" dirty="0">
                <a:solidFill>
                  <a:schemeClr val="accent1"/>
                </a:solidFill>
              </a:rPr>
              <a:t> </a:t>
            </a:r>
            <a:r>
              <a:rPr lang="en-US" sz="1400" b="1" dirty="0" err="1">
                <a:solidFill>
                  <a:schemeClr val="accent1"/>
                </a:solidFill>
              </a:rPr>
              <a:t>немедленно</a:t>
            </a:r>
            <a:r>
              <a:rPr lang="en-US" sz="1400" b="1" dirty="0">
                <a:solidFill>
                  <a:schemeClr val="accent1"/>
                </a:solidFill>
              </a:rPr>
              <a:t> </a:t>
            </a:r>
            <a:r>
              <a:rPr lang="en-US" sz="1400" b="1" dirty="0" err="1">
                <a:solidFill>
                  <a:schemeClr val="accent1"/>
                </a:solidFill>
              </a:rPr>
              <a:t>прерывается</a:t>
            </a:r>
            <a:r>
              <a:rPr lang="en-US" sz="1400" b="1" dirty="0">
                <a:solidFill>
                  <a:schemeClr val="accent1"/>
                </a:solidFill>
              </a:rPr>
              <a:t>.</a:t>
            </a:r>
            <a:br>
              <a:rPr lang="en-US" sz="1400" b="1" dirty="0">
                <a:solidFill>
                  <a:schemeClr val="accent1"/>
                </a:solidFill>
              </a:rPr>
            </a:br>
            <a:r>
              <a:rPr lang="en-US" sz="1400" dirty="0"/>
              <a:t>"</a:t>
            </a:r>
            <a:r>
              <a:rPr lang="en-US" sz="1400" dirty="0" err="1"/>
              <a:t>Яндекс-переводчик</a:t>
            </a:r>
            <a:r>
              <a:rPr lang="en-US" sz="1400" dirty="0"/>
              <a:t>": In the event of an attempt by the defender to transfer objects, substances and food prohibited for storage and use to the suspect or accused, the meeting is immediately interrupted.</a:t>
            </a:r>
            <a:br>
              <a:rPr lang="en-US" sz="1400" dirty="0"/>
            </a:br>
            <a:br>
              <a:rPr lang="en-US" sz="1400" dirty="0"/>
            </a:br>
            <a:r>
              <a:rPr lang="en-US" sz="1400" dirty="0"/>
              <a:t>0.9346731305122375</a:t>
            </a:r>
            <a:br>
              <a:rPr lang="en-US" sz="1400" dirty="0"/>
            </a:br>
            <a:r>
              <a:rPr lang="en-US" sz="1400" dirty="0"/>
              <a:t>Letters and telegrams addressed to [co-defendants], victims, or witnesses of the crime, as well as [letters and telegrams] containing information about the case, slanderous language, threats, calls for violence, crimes or other offences, information on security arrangements in the remand prison, about prison staff, about methods of passing prohibited items, or [containing] other information which might prevent the establishment of truth in a criminal case, contribute to the commission of crimes, or which are written in cryptography ..., which contain State secret or other information protected by law, shall not be dispatched to the addressee, and must be transmitted to the body in charge of the criminal case”.</a:t>
            </a:r>
            <a:br>
              <a:rPr lang="en-US" sz="1400" dirty="0"/>
            </a:br>
            <a:br>
              <a:rPr lang="en-US" sz="1400" dirty="0"/>
            </a:br>
            <a:r>
              <a:rPr lang="en-US" sz="1400" dirty="0"/>
              <a:t>0.934640109539032</a:t>
            </a:r>
            <a:br>
              <a:rPr lang="en-US" sz="1400" dirty="0"/>
            </a:br>
            <a:r>
              <a:rPr lang="en-US" sz="1400" dirty="0"/>
              <a:t>Section 18 establishes that </a:t>
            </a:r>
            <a:r>
              <a:rPr lang="en-US" sz="1400" b="1" dirty="0">
                <a:solidFill>
                  <a:schemeClr val="accent1"/>
                </a:solidFill>
              </a:rPr>
              <a:t>a meeting can be interrupted if the person meeting the detainee tries to hand him “prohibited objects, substances, or foodstuff”</a:t>
            </a:r>
            <a:r>
              <a:rPr lang="en-US" sz="1400" dirty="0"/>
              <a:t> or to give him “information which may obstruct the establishment of truth in the criminal case or facilitate criminal acts”.</a:t>
            </a:r>
            <a:br>
              <a:rPr lang="en-US" sz="1400" dirty="0"/>
            </a:br>
            <a:br>
              <a:rPr lang="en-US" sz="1400" dirty="0"/>
            </a:br>
            <a:r>
              <a:rPr lang="en-US" sz="1400" dirty="0"/>
              <a:t>0.9319795966148376</a:t>
            </a:r>
            <a:br>
              <a:rPr lang="en-US" sz="1400" dirty="0"/>
            </a:br>
            <a:r>
              <a:rPr lang="en-US" sz="1400" dirty="0"/>
              <a:t>Items prohibited for keeping and using [by the detainees] include objects (</a:t>
            </a:r>
            <a:r>
              <a:rPr lang="en-US" sz="1400" dirty="0" err="1"/>
              <a:t>predmety</a:t>
            </a:r>
            <a:r>
              <a:rPr lang="en-US" sz="1400" dirty="0"/>
              <a:t>), substances and foodstuff which are dangerous for life or health, which can be used as a tool of a crime, or which may frustrate achieving the purposes of detention on remand, and which are not included in the List of Foodstuff, Items of First Necessity, Shoes, Clothes and other goods [allowed for keeping and use by the detainees].</a:t>
            </a:r>
            <a:endParaRPr lang="ru-RU" sz="1400" dirty="0"/>
          </a:p>
        </p:txBody>
      </p:sp>
      <p:sp>
        <p:nvSpPr>
          <p:cNvPr id="3" name="Текст 2"/>
          <p:cNvSpPr>
            <a:spLocks noGrp="1"/>
          </p:cNvSpPr>
          <p:nvPr>
            <p:ph type="body" idx="1"/>
          </p:nvPr>
        </p:nvSpPr>
        <p:spPr>
          <a:xfrm>
            <a:off x="764186" y="303074"/>
            <a:ext cx="7731505" cy="352400"/>
          </a:xfrm>
        </p:spPr>
        <p:txBody>
          <a:bodyPr>
            <a:normAutofit fontScale="92500" lnSpcReduction="10000"/>
          </a:bodyPr>
          <a:lstStyle/>
          <a:p>
            <a:r>
              <a:rPr lang="ru-RU" dirty="0"/>
              <a:t>Примеры работы программы:</a:t>
            </a:r>
          </a:p>
        </p:txBody>
      </p:sp>
    </p:spTree>
    <p:extLst>
      <p:ext uri="{BB962C8B-B14F-4D97-AF65-F5344CB8AC3E}">
        <p14:creationId xmlns:p14="http://schemas.microsoft.com/office/powerpoint/2010/main" val="128773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352EDC7-C72E-4230-BA2C-1145FF194034}"/>
              </a:ext>
            </a:extLst>
          </p:cNvPr>
          <p:cNvSpPr>
            <a:spLocks noGrp="1"/>
          </p:cNvSpPr>
          <p:nvPr>
            <p:ph idx="1"/>
          </p:nvPr>
        </p:nvSpPr>
        <p:spPr>
          <a:xfrm>
            <a:off x="1103312" y="655474"/>
            <a:ext cx="8946541" cy="5592925"/>
          </a:xfrm>
        </p:spPr>
        <p:txBody>
          <a:bodyPr>
            <a:normAutofit fontScale="77500" lnSpcReduction="20000"/>
          </a:bodyPr>
          <a:lstStyle/>
          <a:p>
            <a:r>
              <a:rPr lang="en-US" dirty="0"/>
              <a:t>3</a:t>
            </a:r>
          </a:p>
          <a:p>
            <a:r>
              <a:rPr lang="en-US" b="1" dirty="0" err="1">
                <a:solidFill>
                  <a:schemeClr val="accent1"/>
                </a:solidFill>
              </a:rPr>
              <a:t>Подозреваемые</a:t>
            </a:r>
            <a:r>
              <a:rPr lang="en-US" b="1" dirty="0">
                <a:solidFill>
                  <a:schemeClr val="accent1"/>
                </a:solidFill>
              </a:rPr>
              <a:t> и </a:t>
            </a:r>
            <a:r>
              <a:rPr lang="en-US" b="1" dirty="0" err="1">
                <a:solidFill>
                  <a:schemeClr val="accent1"/>
                </a:solidFill>
              </a:rPr>
              <a:t>обвиняемые</a:t>
            </a:r>
            <a:r>
              <a:rPr lang="en-US" b="1" dirty="0">
                <a:solidFill>
                  <a:schemeClr val="accent1"/>
                </a:solidFill>
              </a:rPr>
              <a:t> </a:t>
            </a:r>
            <a:r>
              <a:rPr lang="en-US" b="1" dirty="0" err="1">
                <a:solidFill>
                  <a:schemeClr val="accent1"/>
                </a:solidFill>
              </a:rPr>
              <a:t>подвергаются</a:t>
            </a:r>
            <a:r>
              <a:rPr lang="en-US" b="1" dirty="0">
                <a:solidFill>
                  <a:schemeClr val="accent1"/>
                </a:solidFill>
              </a:rPr>
              <a:t> </a:t>
            </a:r>
            <a:r>
              <a:rPr lang="en-US" b="1" dirty="0" err="1">
                <a:solidFill>
                  <a:schemeClr val="accent1"/>
                </a:solidFill>
              </a:rPr>
              <a:t>личному</a:t>
            </a:r>
            <a:r>
              <a:rPr lang="en-US" b="1" dirty="0">
                <a:solidFill>
                  <a:schemeClr val="accent1"/>
                </a:solidFill>
              </a:rPr>
              <a:t> </a:t>
            </a:r>
            <a:r>
              <a:rPr lang="en-US" b="1" dirty="0" err="1">
                <a:solidFill>
                  <a:schemeClr val="accent1"/>
                </a:solidFill>
              </a:rPr>
              <a:t>обыску</a:t>
            </a:r>
            <a:r>
              <a:rPr lang="en-US" b="1" dirty="0">
                <a:solidFill>
                  <a:schemeClr val="accent1"/>
                </a:solidFill>
              </a:rPr>
              <a:t>, </a:t>
            </a:r>
            <a:r>
              <a:rPr lang="en-US" b="1" dirty="0" err="1">
                <a:solidFill>
                  <a:schemeClr val="accent1"/>
                </a:solidFill>
              </a:rPr>
              <a:t>дактилоскопированию</a:t>
            </a:r>
            <a:r>
              <a:rPr lang="en-US" b="1" dirty="0">
                <a:solidFill>
                  <a:schemeClr val="accent1"/>
                </a:solidFill>
              </a:rPr>
              <a:t> и </a:t>
            </a:r>
            <a:r>
              <a:rPr lang="en-US" b="1" dirty="0" err="1">
                <a:solidFill>
                  <a:schemeClr val="accent1"/>
                </a:solidFill>
              </a:rPr>
              <a:t>фотографированию</a:t>
            </a:r>
            <a:r>
              <a:rPr lang="en-US" b="1" dirty="0">
                <a:solidFill>
                  <a:schemeClr val="accent1"/>
                </a:solidFill>
              </a:rPr>
              <a:t>.</a:t>
            </a:r>
          </a:p>
          <a:p>
            <a:r>
              <a:rPr lang="en-US" dirty="0"/>
              <a:t>"</a:t>
            </a:r>
            <a:r>
              <a:rPr lang="en-US" dirty="0" err="1"/>
              <a:t>Яндекс-переводчик</a:t>
            </a:r>
            <a:r>
              <a:rPr lang="en-US" dirty="0"/>
              <a:t>": Suspects and accused persons are subjected to personal searches, fingerprinting and photographing.</a:t>
            </a:r>
          </a:p>
          <a:p>
            <a:endParaRPr lang="en-US" dirty="0"/>
          </a:p>
          <a:p>
            <a:r>
              <a:rPr lang="en-US" dirty="0"/>
              <a:t>0.9058998823165894</a:t>
            </a:r>
          </a:p>
          <a:p>
            <a:r>
              <a:rPr lang="en-US" dirty="0"/>
              <a:t>Premises where they are detained are subjected to searches; [the defendants’] personal belongings and parcels are inspected. ...</a:t>
            </a:r>
          </a:p>
          <a:p>
            <a:endParaRPr lang="en-US" dirty="0"/>
          </a:p>
          <a:p>
            <a:r>
              <a:rPr lang="en-US" dirty="0"/>
              <a:t>0.8982502818107605</a:t>
            </a:r>
          </a:p>
          <a:p>
            <a:r>
              <a:rPr lang="en-US" b="1" dirty="0">
                <a:solidFill>
                  <a:schemeClr val="accent1"/>
                </a:solidFill>
              </a:rPr>
              <a:t>[Criminal defendants in the remand prisons] are subjected to personal search, taking of a photo and of fingerprints.</a:t>
            </a:r>
          </a:p>
          <a:p>
            <a:endParaRPr lang="en-US" dirty="0"/>
          </a:p>
          <a:p>
            <a:r>
              <a:rPr lang="en-US" dirty="0"/>
              <a:t>0.8666647672653198</a:t>
            </a:r>
          </a:p>
          <a:p>
            <a:r>
              <a:rPr lang="en-US" dirty="0"/>
              <a:t>Items prohibited for keeping and using [by the detainees] include objects (</a:t>
            </a:r>
            <a:r>
              <a:rPr lang="en-US" dirty="0" err="1"/>
              <a:t>predmety</a:t>
            </a:r>
            <a:r>
              <a:rPr lang="en-US" dirty="0"/>
              <a:t>), substances and foodstuff which are dangerous for life or health, which can be used as a tool of a crime, or which may frustrate achieving the purposes of detention on remand, and which are not included in the List of Foodstuff, Items of First Necessity, Shoes, Clothes and other goods [allowed for keeping and use by the detainees].</a:t>
            </a:r>
          </a:p>
          <a:p>
            <a:endParaRPr lang="ru-RU" dirty="0"/>
          </a:p>
        </p:txBody>
      </p:sp>
      <p:sp>
        <p:nvSpPr>
          <p:cNvPr id="4" name="Текст 2">
            <a:extLst>
              <a:ext uri="{FF2B5EF4-FFF2-40B4-BE49-F238E27FC236}">
                <a16:creationId xmlns:a16="http://schemas.microsoft.com/office/drawing/2014/main" id="{25A9013B-F3AE-4DFC-85F7-0B64DE86B97E}"/>
              </a:ext>
            </a:extLst>
          </p:cNvPr>
          <p:cNvSpPr txBox="1">
            <a:spLocks/>
          </p:cNvSpPr>
          <p:nvPr/>
        </p:nvSpPr>
        <p:spPr>
          <a:xfrm>
            <a:off x="764186" y="303074"/>
            <a:ext cx="7731505" cy="35240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ru-RU" dirty="0">
                <a:solidFill>
                  <a:schemeClr val="accent1"/>
                </a:solidFill>
              </a:rPr>
              <a:t>Примеры работы программы:</a:t>
            </a:r>
          </a:p>
        </p:txBody>
      </p:sp>
    </p:spTree>
    <p:extLst>
      <p:ext uri="{BB962C8B-B14F-4D97-AF65-F5344CB8AC3E}">
        <p14:creationId xmlns:p14="http://schemas.microsoft.com/office/powerpoint/2010/main" val="420386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063554-6B25-4984-93B1-C7E6960BA1F5}"/>
              </a:ext>
            </a:extLst>
          </p:cNvPr>
          <p:cNvSpPr>
            <a:spLocks noGrp="1"/>
          </p:cNvSpPr>
          <p:nvPr>
            <p:ph type="title"/>
          </p:nvPr>
        </p:nvSpPr>
        <p:spPr/>
        <p:txBody>
          <a:bodyPr/>
          <a:lstStyle/>
          <a:p>
            <a:r>
              <a:rPr lang="ru-RU" sz="1900" dirty="0">
                <a:solidFill>
                  <a:schemeClr val="accent1"/>
                </a:solidFill>
              </a:rPr>
              <a:t>Примеры работы программы:</a:t>
            </a:r>
            <a:br>
              <a:rPr lang="ru-RU" dirty="0"/>
            </a:br>
            <a:endParaRPr lang="ru-RU" dirty="0"/>
          </a:p>
        </p:txBody>
      </p:sp>
      <p:sp>
        <p:nvSpPr>
          <p:cNvPr id="3" name="Объект 2">
            <a:extLst>
              <a:ext uri="{FF2B5EF4-FFF2-40B4-BE49-F238E27FC236}">
                <a16:creationId xmlns:a16="http://schemas.microsoft.com/office/drawing/2014/main" id="{D64D0DC6-E571-4EB5-A466-2D4BDADBBAE4}"/>
              </a:ext>
            </a:extLst>
          </p:cNvPr>
          <p:cNvSpPr>
            <a:spLocks noGrp="1"/>
          </p:cNvSpPr>
          <p:nvPr>
            <p:ph idx="1"/>
          </p:nvPr>
        </p:nvSpPr>
        <p:spPr>
          <a:xfrm>
            <a:off x="1103312" y="893379"/>
            <a:ext cx="8946541" cy="5728138"/>
          </a:xfrm>
        </p:spPr>
        <p:txBody>
          <a:bodyPr>
            <a:noAutofit/>
          </a:bodyPr>
          <a:lstStyle/>
          <a:p>
            <a:pPr marL="0" indent="0" algn="just">
              <a:buNone/>
            </a:pPr>
            <a:r>
              <a:rPr lang="en-US" sz="1000" dirty="0"/>
              <a:t>4</a:t>
            </a:r>
          </a:p>
          <a:p>
            <a:pPr marL="0" indent="0" algn="just">
              <a:buNone/>
            </a:pPr>
            <a:r>
              <a:rPr lang="en-US" sz="1000" b="1" dirty="0">
                <a:solidFill>
                  <a:schemeClr val="accent1"/>
                </a:solidFill>
              </a:rPr>
              <a:t>К  </a:t>
            </a:r>
            <a:r>
              <a:rPr lang="en-US" sz="1000" b="1" dirty="0" err="1">
                <a:solidFill>
                  <a:schemeClr val="accent1"/>
                </a:solidFill>
              </a:rPr>
              <a:t>запрещенным</a:t>
            </a:r>
            <a:r>
              <a:rPr lang="en-US" sz="1000" b="1" dirty="0">
                <a:solidFill>
                  <a:schemeClr val="accent1"/>
                </a:solidFill>
              </a:rPr>
              <a:t> к </a:t>
            </a:r>
            <a:r>
              <a:rPr lang="en-US" sz="1000" b="1" dirty="0" err="1">
                <a:solidFill>
                  <a:schemeClr val="accent1"/>
                </a:solidFill>
              </a:rPr>
              <a:t>хранению</a:t>
            </a:r>
            <a:r>
              <a:rPr lang="en-US" sz="1000" b="1" dirty="0">
                <a:solidFill>
                  <a:schemeClr val="accent1"/>
                </a:solidFill>
              </a:rPr>
              <a:t> и </a:t>
            </a:r>
            <a:r>
              <a:rPr lang="en-US" sz="1000" b="1" dirty="0" err="1">
                <a:solidFill>
                  <a:schemeClr val="accent1"/>
                </a:solidFill>
              </a:rPr>
              <a:t>использованию</a:t>
            </a:r>
            <a:r>
              <a:rPr lang="en-US" sz="1000" b="1" dirty="0">
                <a:solidFill>
                  <a:schemeClr val="accent1"/>
                </a:solidFill>
              </a:rPr>
              <a:t> </a:t>
            </a:r>
            <a:r>
              <a:rPr lang="en-US" sz="1000" b="1" dirty="0" err="1">
                <a:solidFill>
                  <a:schemeClr val="accent1"/>
                </a:solidFill>
              </a:rPr>
              <a:t>подозреваемыми</a:t>
            </a:r>
            <a:r>
              <a:rPr lang="en-US" sz="1000" b="1" dirty="0">
                <a:solidFill>
                  <a:schemeClr val="accent1"/>
                </a:solidFill>
              </a:rPr>
              <a:t> и</a:t>
            </a:r>
            <a:r>
              <a:rPr lang="ru-RU" sz="1000" b="1" dirty="0">
                <a:solidFill>
                  <a:schemeClr val="accent1"/>
                </a:solidFill>
              </a:rPr>
              <a:t> </a:t>
            </a:r>
            <a:r>
              <a:rPr lang="en-US" sz="1000" b="1" dirty="0" err="1">
                <a:solidFill>
                  <a:schemeClr val="accent1"/>
                </a:solidFill>
              </a:rPr>
              <a:t>обвиняемыми</a:t>
            </a:r>
            <a:r>
              <a:rPr lang="en-US" sz="1000" b="1" dirty="0">
                <a:solidFill>
                  <a:schemeClr val="accent1"/>
                </a:solidFill>
              </a:rPr>
              <a:t>  </a:t>
            </a:r>
            <a:r>
              <a:rPr lang="en-US" sz="1000" b="1" dirty="0" err="1">
                <a:solidFill>
                  <a:schemeClr val="accent1"/>
                </a:solidFill>
              </a:rPr>
              <a:t>относятся</a:t>
            </a:r>
            <a:r>
              <a:rPr lang="en-US" sz="1000" b="1" dirty="0">
                <a:solidFill>
                  <a:schemeClr val="accent1"/>
                </a:solidFill>
              </a:rPr>
              <a:t>  </a:t>
            </a:r>
            <a:r>
              <a:rPr lang="en-US" sz="1000" b="1" dirty="0" err="1">
                <a:solidFill>
                  <a:schemeClr val="accent1"/>
                </a:solidFill>
              </a:rPr>
              <a:t>предметы</a:t>
            </a:r>
            <a:r>
              <a:rPr lang="en-US" sz="1000" b="1" dirty="0">
                <a:solidFill>
                  <a:schemeClr val="accent1"/>
                </a:solidFill>
              </a:rPr>
              <a:t>,  </a:t>
            </a:r>
            <a:r>
              <a:rPr lang="en-US" sz="1000" b="1" dirty="0" err="1">
                <a:solidFill>
                  <a:schemeClr val="accent1"/>
                </a:solidFill>
              </a:rPr>
              <a:t>вещества</a:t>
            </a:r>
            <a:r>
              <a:rPr lang="en-US" sz="1000" b="1" dirty="0">
                <a:solidFill>
                  <a:schemeClr val="accent1"/>
                </a:solidFill>
              </a:rPr>
              <a:t>  и  </a:t>
            </a:r>
            <a:r>
              <a:rPr lang="en-US" sz="1000" b="1" dirty="0" err="1">
                <a:solidFill>
                  <a:schemeClr val="accent1"/>
                </a:solidFill>
              </a:rPr>
              <a:t>продукты</a:t>
            </a:r>
            <a:r>
              <a:rPr lang="en-US" sz="1000" b="1" dirty="0">
                <a:solidFill>
                  <a:schemeClr val="accent1"/>
                </a:solidFill>
              </a:rPr>
              <a:t>   </a:t>
            </a:r>
            <a:r>
              <a:rPr lang="en-US" sz="1000" b="1" dirty="0" err="1">
                <a:solidFill>
                  <a:schemeClr val="accent1"/>
                </a:solidFill>
              </a:rPr>
              <a:t>питания</a:t>
            </a:r>
            <a:r>
              <a:rPr lang="en-US" sz="1000" b="1" dirty="0">
                <a:solidFill>
                  <a:schemeClr val="accent1"/>
                </a:solidFill>
              </a:rPr>
              <a:t>,</a:t>
            </a:r>
            <a:r>
              <a:rPr lang="ru-RU" sz="1000" b="1" dirty="0">
                <a:solidFill>
                  <a:schemeClr val="accent1"/>
                </a:solidFill>
              </a:rPr>
              <a:t> </a:t>
            </a:r>
            <a:r>
              <a:rPr lang="en-US" sz="1000" b="1" dirty="0" err="1">
                <a:solidFill>
                  <a:schemeClr val="accent1"/>
                </a:solidFill>
              </a:rPr>
              <a:t>которые</a:t>
            </a:r>
            <a:r>
              <a:rPr lang="en-US" sz="1000" b="1" dirty="0">
                <a:solidFill>
                  <a:schemeClr val="accent1"/>
                </a:solidFill>
              </a:rPr>
              <a:t>  </a:t>
            </a:r>
            <a:r>
              <a:rPr lang="en-US" sz="1000" b="1" dirty="0" err="1">
                <a:solidFill>
                  <a:schemeClr val="accent1"/>
                </a:solidFill>
              </a:rPr>
              <a:t>представляют</a:t>
            </a:r>
            <a:r>
              <a:rPr lang="en-US" sz="1000" b="1" dirty="0">
                <a:solidFill>
                  <a:schemeClr val="accent1"/>
                </a:solidFill>
              </a:rPr>
              <a:t> </a:t>
            </a:r>
            <a:r>
              <a:rPr lang="en-US" sz="1000" b="1" dirty="0" err="1">
                <a:solidFill>
                  <a:schemeClr val="accent1"/>
                </a:solidFill>
              </a:rPr>
              <a:t>опасность</a:t>
            </a:r>
            <a:r>
              <a:rPr lang="en-US" sz="1000" b="1" dirty="0">
                <a:solidFill>
                  <a:schemeClr val="accent1"/>
                </a:solidFill>
              </a:rPr>
              <a:t> </a:t>
            </a:r>
            <a:r>
              <a:rPr lang="en-US" sz="1000" b="1" dirty="0" err="1">
                <a:solidFill>
                  <a:schemeClr val="accent1"/>
                </a:solidFill>
              </a:rPr>
              <a:t>для</a:t>
            </a:r>
            <a:r>
              <a:rPr lang="en-US" sz="1000" b="1" dirty="0">
                <a:solidFill>
                  <a:schemeClr val="accent1"/>
                </a:solidFill>
              </a:rPr>
              <a:t> </a:t>
            </a:r>
            <a:r>
              <a:rPr lang="en-US" sz="1000" b="1" dirty="0" err="1">
                <a:solidFill>
                  <a:schemeClr val="accent1"/>
                </a:solidFill>
              </a:rPr>
              <a:t>жизни</a:t>
            </a:r>
            <a:r>
              <a:rPr lang="en-US" sz="1000" b="1" dirty="0">
                <a:solidFill>
                  <a:schemeClr val="accent1"/>
                </a:solidFill>
              </a:rPr>
              <a:t> и </a:t>
            </a:r>
            <a:r>
              <a:rPr lang="en-US" sz="1000" b="1" dirty="0" err="1">
                <a:solidFill>
                  <a:schemeClr val="accent1"/>
                </a:solidFill>
              </a:rPr>
              <a:t>здоровья</a:t>
            </a:r>
            <a:r>
              <a:rPr lang="en-US" sz="1000" b="1" dirty="0">
                <a:solidFill>
                  <a:schemeClr val="accent1"/>
                </a:solidFill>
              </a:rPr>
              <a:t> </a:t>
            </a:r>
            <a:r>
              <a:rPr lang="en-US" sz="1000" b="1" dirty="0" err="1">
                <a:solidFill>
                  <a:schemeClr val="accent1"/>
                </a:solidFill>
              </a:rPr>
              <a:t>или</a:t>
            </a:r>
            <a:r>
              <a:rPr lang="en-US" sz="1000" b="1" dirty="0">
                <a:solidFill>
                  <a:schemeClr val="accent1"/>
                </a:solidFill>
              </a:rPr>
              <a:t> </a:t>
            </a:r>
            <a:r>
              <a:rPr lang="en-US" sz="1000" b="1" dirty="0" err="1">
                <a:solidFill>
                  <a:schemeClr val="accent1"/>
                </a:solidFill>
              </a:rPr>
              <a:t>могут</a:t>
            </a:r>
            <a:r>
              <a:rPr lang="en-US" sz="1000" b="1" dirty="0">
                <a:solidFill>
                  <a:schemeClr val="accent1"/>
                </a:solidFill>
              </a:rPr>
              <a:t> </a:t>
            </a:r>
            <a:r>
              <a:rPr lang="en-US" sz="1000" b="1" dirty="0" err="1">
                <a:solidFill>
                  <a:schemeClr val="accent1"/>
                </a:solidFill>
              </a:rPr>
              <a:t>быть</a:t>
            </a:r>
            <a:r>
              <a:rPr lang="ru-RU" sz="1000" b="1" dirty="0">
                <a:solidFill>
                  <a:schemeClr val="accent1"/>
                </a:solidFill>
              </a:rPr>
              <a:t> </a:t>
            </a:r>
            <a:r>
              <a:rPr lang="en-US" sz="1000" b="1" dirty="0" err="1">
                <a:solidFill>
                  <a:schemeClr val="accent1"/>
                </a:solidFill>
              </a:rPr>
              <a:t>использованы</a:t>
            </a:r>
            <a:r>
              <a:rPr lang="en-US" sz="1000" b="1" dirty="0">
                <a:solidFill>
                  <a:schemeClr val="accent1"/>
                </a:solidFill>
              </a:rPr>
              <a:t>   в   </a:t>
            </a:r>
            <a:r>
              <a:rPr lang="en-US" sz="1000" b="1" dirty="0" err="1">
                <a:solidFill>
                  <a:schemeClr val="accent1"/>
                </a:solidFill>
              </a:rPr>
              <a:t>качестве</a:t>
            </a:r>
            <a:r>
              <a:rPr lang="en-US" sz="1000" b="1" dirty="0">
                <a:solidFill>
                  <a:schemeClr val="accent1"/>
                </a:solidFill>
              </a:rPr>
              <a:t>   </a:t>
            </a:r>
            <a:r>
              <a:rPr lang="en-US" sz="1000" b="1" dirty="0" err="1">
                <a:solidFill>
                  <a:schemeClr val="accent1"/>
                </a:solidFill>
              </a:rPr>
              <a:t>орудия</a:t>
            </a:r>
            <a:r>
              <a:rPr lang="en-US" sz="1000" b="1" dirty="0">
                <a:solidFill>
                  <a:schemeClr val="accent1"/>
                </a:solidFill>
              </a:rPr>
              <a:t>    </a:t>
            </a:r>
            <a:r>
              <a:rPr lang="en-US" sz="1000" b="1" dirty="0" err="1">
                <a:solidFill>
                  <a:schemeClr val="accent1"/>
                </a:solidFill>
              </a:rPr>
              <a:t>преступления</a:t>
            </a:r>
            <a:r>
              <a:rPr lang="en-US" sz="1000" b="1" dirty="0">
                <a:solidFill>
                  <a:schemeClr val="accent1"/>
                </a:solidFill>
              </a:rPr>
              <a:t>    </a:t>
            </a:r>
            <a:r>
              <a:rPr lang="en-US" sz="1000" b="1" dirty="0" err="1">
                <a:solidFill>
                  <a:schemeClr val="accent1"/>
                </a:solidFill>
              </a:rPr>
              <a:t>либо</a:t>
            </a:r>
            <a:r>
              <a:rPr lang="en-US" sz="1000" b="1" dirty="0">
                <a:solidFill>
                  <a:schemeClr val="accent1"/>
                </a:solidFill>
              </a:rPr>
              <a:t>   </a:t>
            </a:r>
            <a:r>
              <a:rPr lang="en-US" sz="1000" b="1" dirty="0" err="1">
                <a:solidFill>
                  <a:schemeClr val="accent1"/>
                </a:solidFill>
              </a:rPr>
              <a:t>для</a:t>
            </a:r>
            <a:r>
              <a:rPr lang="ru-RU" sz="1000" b="1" dirty="0">
                <a:solidFill>
                  <a:schemeClr val="accent1"/>
                </a:solidFill>
              </a:rPr>
              <a:t> </a:t>
            </a:r>
            <a:r>
              <a:rPr lang="en-US" sz="1000" b="1" dirty="0" err="1">
                <a:solidFill>
                  <a:schemeClr val="accent1"/>
                </a:solidFill>
              </a:rPr>
              <a:t>воспрепятствования</a:t>
            </a:r>
            <a:r>
              <a:rPr lang="en-US" sz="1000" b="1" dirty="0">
                <a:solidFill>
                  <a:schemeClr val="accent1"/>
                </a:solidFill>
              </a:rPr>
              <a:t>   </a:t>
            </a:r>
            <a:r>
              <a:rPr lang="en-US" sz="1000" b="1" dirty="0" err="1">
                <a:solidFill>
                  <a:schemeClr val="accent1"/>
                </a:solidFill>
              </a:rPr>
              <a:t>целям</a:t>
            </a:r>
            <a:r>
              <a:rPr lang="en-US" sz="1000" b="1" dirty="0">
                <a:solidFill>
                  <a:schemeClr val="accent1"/>
                </a:solidFill>
              </a:rPr>
              <a:t>  </a:t>
            </a:r>
            <a:r>
              <a:rPr lang="en-US" sz="1000" b="1" dirty="0" err="1">
                <a:solidFill>
                  <a:schemeClr val="accent1"/>
                </a:solidFill>
              </a:rPr>
              <a:t>содержания</a:t>
            </a:r>
            <a:r>
              <a:rPr lang="en-US" sz="1000" b="1" dirty="0">
                <a:solidFill>
                  <a:schemeClr val="accent1"/>
                </a:solidFill>
              </a:rPr>
              <a:t>  </a:t>
            </a:r>
            <a:r>
              <a:rPr lang="en-US" sz="1000" b="1" dirty="0" err="1">
                <a:solidFill>
                  <a:schemeClr val="accent1"/>
                </a:solidFill>
              </a:rPr>
              <a:t>под</a:t>
            </a:r>
            <a:r>
              <a:rPr lang="en-US" sz="1000" b="1" dirty="0">
                <a:solidFill>
                  <a:schemeClr val="accent1"/>
                </a:solidFill>
              </a:rPr>
              <a:t>  </a:t>
            </a:r>
            <a:r>
              <a:rPr lang="en-US" sz="1000" b="1" dirty="0" err="1">
                <a:solidFill>
                  <a:schemeClr val="accent1"/>
                </a:solidFill>
              </a:rPr>
              <a:t>стражей</a:t>
            </a:r>
            <a:r>
              <a:rPr lang="en-US" sz="1000" b="1" dirty="0">
                <a:solidFill>
                  <a:schemeClr val="accent1"/>
                </a:solidFill>
              </a:rPr>
              <a:t>,  а  </a:t>
            </a:r>
            <a:r>
              <a:rPr lang="en-US" sz="1000" b="1" dirty="0" err="1">
                <a:solidFill>
                  <a:schemeClr val="accent1"/>
                </a:solidFill>
              </a:rPr>
              <a:t>также</a:t>
            </a:r>
            <a:r>
              <a:rPr lang="en-US" sz="1000" b="1" dirty="0">
                <a:solidFill>
                  <a:schemeClr val="accent1"/>
                </a:solidFill>
              </a:rPr>
              <a:t>  </a:t>
            </a:r>
            <a:r>
              <a:rPr lang="en-US" sz="1000" b="1" dirty="0" err="1">
                <a:solidFill>
                  <a:schemeClr val="accent1"/>
                </a:solidFill>
              </a:rPr>
              <a:t>не</a:t>
            </a:r>
            <a:r>
              <a:rPr lang="ru-RU" sz="1000" b="1" dirty="0">
                <a:solidFill>
                  <a:schemeClr val="accent1"/>
                </a:solidFill>
              </a:rPr>
              <a:t> </a:t>
            </a:r>
            <a:r>
              <a:rPr lang="en-US" sz="1000" b="1" dirty="0" err="1">
                <a:solidFill>
                  <a:schemeClr val="accent1"/>
                </a:solidFill>
              </a:rPr>
              <a:t>включенные</a:t>
            </a:r>
            <a:r>
              <a:rPr lang="en-US" sz="1000" b="1" dirty="0">
                <a:solidFill>
                  <a:schemeClr val="accent1"/>
                </a:solidFill>
              </a:rPr>
              <a:t>  в  </a:t>
            </a:r>
            <a:r>
              <a:rPr lang="en-US" sz="1000" b="1" dirty="0" err="1">
                <a:solidFill>
                  <a:schemeClr val="accent1"/>
                </a:solidFill>
              </a:rPr>
              <a:t>Перечень</a:t>
            </a:r>
            <a:r>
              <a:rPr lang="en-US" sz="1000" b="1" dirty="0">
                <a:solidFill>
                  <a:schemeClr val="accent1"/>
                </a:solidFill>
              </a:rPr>
              <a:t>   </a:t>
            </a:r>
            <a:r>
              <a:rPr lang="en-US" sz="1000" b="1" dirty="0" err="1">
                <a:solidFill>
                  <a:schemeClr val="accent1"/>
                </a:solidFill>
              </a:rPr>
              <a:t>продуктов</a:t>
            </a:r>
            <a:r>
              <a:rPr lang="en-US" sz="1000" b="1" dirty="0">
                <a:solidFill>
                  <a:schemeClr val="accent1"/>
                </a:solidFill>
              </a:rPr>
              <a:t>   </a:t>
            </a:r>
            <a:r>
              <a:rPr lang="en-US" sz="1000" b="1" dirty="0" err="1">
                <a:solidFill>
                  <a:schemeClr val="accent1"/>
                </a:solidFill>
              </a:rPr>
              <a:t>питания</a:t>
            </a:r>
            <a:r>
              <a:rPr lang="en-US" sz="1000" b="1" dirty="0">
                <a:solidFill>
                  <a:schemeClr val="accent1"/>
                </a:solidFill>
              </a:rPr>
              <a:t>,   </a:t>
            </a:r>
            <a:r>
              <a:rPr lang="en-US" sz="1000" b="1" dirty="0" err="1">
                <a:solidFill>
                  <a:schemeClr val="accent1"/>
                </a:solidFill>
              </a:rPr>
              <a:t>предметов</a:t>
            </a:r>
            <a:r>
              <a:rPr lang="en-US" sz="1000" b="1" dirty="0">
                <a:solidFill>
                  <a:schemeClr val="accent1"/>
                </a:solidFill>
              </a:rPr>
              <a:t>   </a:t>
            </a:r>
            <a:r>
              <a:rPr lang="en-US" sz="1000" b="1" dirty="0" err="1">
                <a:solidFill>
                  <a:schemeClr val="accent1"/>
                </a:solidFill>
              </a:rPr>
              <a:t>первой</a:t>
            </a:r>
            <a:r>
              <a:rPr lang="ru-RU" sz="1000" b="1" dirty="0">
                <a:solidFill>
                  <a:schemeClr val="accent1"/>
                </a:solidFill>
              </a:rPr>
              <a:t> </a:t>
            </a:r>
            <a:r>
              <a:rPr lang="en-US" sz="1000" b="1" dirty="0" err="1">
                <a:solidFill>
                  <a:schemeClr val="accent1"/>
                </a:solidFill>
              </a:rPr>
              <a:t>необходимости</a:t>
            </a:r>
            <a:r>
              <a:rPr lang="en-US" sz="1000" b="1" dirty="0">
                <a:solidFill>
                  <a:schemeClr val="accent1"/>
                </a:solidFill>
              </a:rPr>
              <a:t>, </a:t>
            </a:r>
            <a:r>
              <a:rPr lang="en-US" sz="1000" b="1" dirty="0" err="1">
                <a:solidFill>
                  <a:schemeClr val="accent1"/>
                </a:solidFill>
              </a:rPr>
              <a:t>обуви</a:t>
            </a:r>
            <a:r>
              <a:rPr lang="en-US" sz="1000" b="1" dirty="0">
                <a:solidFill>
                  <a:schemeClr val="accent1"/>
                </a:solidFill>
              </a:rPr>
              <a:t>, </a:t>
            </a:r>
            <a:r>
              <a:rPr lang="en-US" sz="1000" b="1" dirty="0" err="1">
                <a:solidFill>
                  <a:schemeClr val="accent1"/>
                </a:solidFill>
              </a:rPr>
              <a:t>одежды</a:t>
            </a:r>
            <a:r>
              <a:rPr lang="en-US" sz="1000" b="1" dirty="0">
                <a:solidFill>
                  <a:schemeClr val="accent1"/>
                </a:solidFill>
              </a:rPr>
              <a:t> и </a:t>
            </a:r>
            <a:r>
              <a:rPr lang="en-US" sz="1000" b="1" dirty="0" err="1">
                <a:solidFill>
                  <a:schemeClr val="accent1"/>
                </a:solidFill>
              </a:rPr>
              <a:t>других</a:t>
            </a:r>
            <a:r>
              <a:rPr lang="en-US" sz="1000" b="1" dirty="0">
                <a:solidFill>
                  <a:schemeClr val="accent1"/>
                </a:solidFill>
              </a:rPr>
              <a:t> </a:t>
            </a:r>
            <a:r>
              <a:rPr lang="en-US" sz="1000" b="1" dirty="0" err="1">
                <a:solidFill>
                  <a:schemeClr val="accent1"/>
                </a:solidFill>
              </a:rPr>
              <a:t>промышленных</a:t>
            </a:r>
            <a:r>
              <a:rPr lang="en-US" sz="1000" b="1" dirty="0">
                <a:solidFill>
                  <a:schemeClr val="accent1"/>
                </a:solidFill>
              </a:rPr>
              <a:t> </a:t>
            </a:r>
            <a:r>
              <a:rPr lang="en-US" sz="1000" b="1" dirty="0" err="1">
                <a:solidFill>
                  <a:schemeClr val="accent1"/>
                </a:solidFill>
              </a:rPr>
              <a:t>товаров</a:t>
            </a:r>
            <a:r>
              <a:rPr lang="en-US" sz="1000" b="1" dirty="0">
                <a:solidFill>
                  <a:schemeClr val="accent1"/>
                </a:solidFill>
              </a:rPr>
              <a:t>, </a:t>
            </a:r>
            <a:r>
              <a:rPr lang="en-US" sz="1000" b="1" dirty="0" err="1">
                <a:solidFill>
                  <a:schemeClr val="accent1"/>
                </a:solidFill>
              </a:rPr>
              <a:t>которые</a:t>
            </a:r>
            <a:r>
              <a:rPr lang="ru-RU" sz="1000" b="1" dirty="0">
                <a:solidFill>
                  <a:schemeClr val="accent1"/>
                </a:solidFill>
              </a:rPr>
              <a:t> </a:t>
            </a:r>
            <a:r>
              <a:rPr lang="en-US" sz="1000" b="1" dirty="0" err="1">
                <a:solidFill>
                  <a:schemeClr val="accent1"/>
                </a:solidFill>
              </a:rPr>
              <a:t>подозреваемые</a:t>
            </a:r>
            <a:r>
              <a:rPr lang="en-US" sz="1000" b="1" dirty="0">
                <a:solidFill>
                  <a:schemeClr val="accent1"/>
                </a:solidFill>
              </a:rPr>
              <a:t>  и  </a:t>
            </a:r>
            <a:r>
              <a:rPr lang="en-US" sz="1000" b="1" dirty="0" err="1">
                <a:solidFill>
                  <a:schemeClr val="accent1"/>
                </a:solidFill>
              </a:rPr>
              <a:t>обвиняемые</a:t>
            </a:r>
            <a:r>
              <a:rPr lang="en-US" sz="1000" b="1" dirty="0">
                <a:solidFill>
                  <a:schemeClr val="accent1"/>
                </a:solidFill>
              </a:rPr>
              <a:t>  </a:t>
            </a:r>
            <a:r>
              <a:rPr lang="en-US" sz="1000" b="1" dirty="0" err="1">
                <a:solidFill>
                  <a:schemeClr val="accent1"/>
                </a:solidFill>
              </a:rPr>
              <a:t>могут</a:t>
            </a:r>
            <a:r>
              <a:rPr lang="en-US" sz="1000" b="1" dirty="0">
                <a:solidFill>
                  <a:schemeClr val="accent1"/>
                </a:solidFill>
              </a:rPr>
              <a:t>  </a:t>
            </a:r>
            <a:r>
              <a:rPr lang="en-US" sz="1000" b="1" dirty="0" err="1">
                <a:solidFill>
                  <a:schemeClr val="accent1"/>
                </a:solidFill>
              </a:rPr>
              <a:t>иметь</a:t>
            </a:r>
            <a:r>
              <a:rPr lang="en-US" sz="1000" b="1" dirty="0">
                <a:solidFill>
                  <a:schemeClr val="accent1"/>
                </a:solidFill>
              </a:rPr>
              <a:t>   </a:t>
            </a:r>
            <a:r>
              <a:rPr lang="en-US" sz="1000" b="1" dirty="0" err="1">
                <a:solidFill>
                  <a:schemeClr val="accent1"/>
                </a:solidFill>
              </a:rPr>
              <a:t>при</a:t>
            </a:r>
            <a:r>
              <a:rPr lang="en-US" sz="1000" b="1" dirty="0">
                <a:solidFill>
                  <a:schemeClr val="accent1"/>
                </a:solidFill>
              </a:rPr>
              <a:t>   </a:t>
            </a:r>
            <a:r>
              <a:rPr lang="en-US" sz="1000" b="1" dirty="0" err="1">
                <a:solidFill>
                  <a:schemeClr val="accent1"/>
                </a:solidFill>
              </a:rPr>
              <a:t>себе</a:t>
            </a:r>
            <a:r>
              <a:rPr lang="en-US" sz="1000" b="1" dirty="0">
                <a:solidFill>
                  <a:schemeClr val="accent1"/>
                </a:solidFill>
              </a:rPr>
              <a:t>,   </a:t>
            </a:r>
            <a:r>
              <a:rPr lang="en-US" sz="1000" b="1" dirty="0" err="1">
                <a:solidFill>
                  <a:schemeClr val="accent1"/>
                </a:solidFill>
              </a:rPr>
              <a:t>хранить</a:t>
            </a:r>
            <a:r>
              <a:rPr lang="en-US" sz="1000" b="1" dirty="0">
                <a:solidFill>
                  <a:schemeClr val="accent1"/>
                </a:solidFill>
              </a:rPr>
              <a:t>,</a:t>
            </a:r>
            <a:r>
              <a:rPr lang="ru-RU" sz="1000" b="1" dirty="0">
                <a:solidFill>
                  <a:schemeClr val="accent1"/>
                </a:solidFill>
              </a:rPr>
              <a:t> </a:t>
            </a:r>
            <a:r>
              <a:rPr lang="en-US" sz="1000" b="1" dirty="0" err="1">
                <a:solidFill>
                  <a:schemeClr val="accent1"/>
                </a:solidFill>
              </a:rPr>
              <a:t>приобретать</a:t>
            </a:r>
            <a:r>
              <a:rPr lang="en-US" sz="1000" b="1" dirty="0">
                <a:solidFill>
                  <a:schemeClr val="accent1"/>
                </a:solidFill>
              </a:rPr>
              <a:t>, </a:t>
            </a:r>
            <a:r>
              <a:rPr lang="en-US" sz="1000" b="1" dirty="0" err="1">
                <a:solidFill>
                  <a:schemeClr val="accent1"/>
                </a:solidFill>
              </a:rPr>
              <a:t>получать</a:t>
            </a:r>
            <a:r>
              <a:rPr lang="en-US" sz="1000" b="1" dirty="0">
                <a:solidFill>
                  <a:schemeClr val="accent1"/>
                </a:solidFill>
              </a:rPr>
              <a:t> в </a:t>
            </a:r>
            <a:r>
              <a:rPr lang="en-US" sz="1000" b="1" dirty="0" err="1">
                <a:solidFill>
                  <a:schemeClr val="accent1"/>
                </a:solidFill>
              </a:rPr>
              <a:t>посылках</a:t>
            </a:r>
            <a:r>
              <a:rPr lang="en-US" sz="1000" b="1" dirty="0">
                <a:solidFill>
                  <a:schemeClr val="accent1"/>
                </a:solidFill>
              </a:rPr>
              <a:t> и </a:t>
            </a:r>
            <a:r>
              <a:rPr lang="en-US" sz="1000" b="1" dirty="0" err="1">
                <a:solidFill>
                  <a:schemeClr val="accent1"/>
                </a:solidFill>
              </a:rPr>
              <a:t>передачах</a:t>
            </a:r>
            <a:r>
              <a:rPr lang="en-US" sz="1000" b="1" dirty="0">
                <a:solidFill>
                  <a:schemeClr val="accent1"/>
                </a:solidFill>
              </a:rPr>
              <a:t>.</a:t>
            </a:r>
          </a:p>
          <a:p>
            <a:pPr marL="0" indent="0" algn="just">
              <a:buNone/>
            </a:pPr>
            <a:r>
              <a:rPr lang="en-US" sz="1000" dirty="0"/>
              <a:t>"</a:t>
            </a:r>
            <a:r>
              <a:rPr lang="en-US" sz="1000" dirty="0" err="1"/>
              <a:t>Яндекс-переводчик</a:t>
            </a:r>
            <a:r>
              <a:rPr lang="en-US" sz="1000" dirty="0"/>
              <a:t>": It is prohibited to the storage and use of the suspects and</a:t>
            </a:r>
            <a:r>
              <a:rPr lang="ru-RU" sz="1000" dirty="0"/>
              <a:t> </a:t>
            </a:r>
            <a:r>
              <a:rPr lang="en-US" sz="1000" dirty="0"/>
              <a:t>the accused are objects, substances and foods</a:t>
            </a:r>
            <a:r>
              <a:rPr lang="ru-RU" sz="1000" dirty="0"/>
              <a:t> </a:t>
            </a:r>
            <a:r>
              <a:rPr lang="en-US" sz="1000" dirty="0"/>
              <a:t>that pose a risk to life and health, or it can be</a:t>
            </a:r>
            <a:r>
              <a:rPr lang="ru-RU" sz="1000" dirty="0"/>
              <a:t> </a:t>
            </a:r>
            <a:r>
              <a:rPr lang="en-US" sz="1000" dirty="0"/>
              <a:t>used as instruments of crime, or to prevent the order of detention, and are not</a:t>
            </a:r>
            <a:r>
              <a:rPr lang="ru-RU" sz="1000" dirty="0"/>
              <a:t> </a:t>
            </a:r>
            <a:r>
              <a:rPr lang="en-US" sz="1000" dirty="0"/>
              <a:t>included in the List of food items first</a:t>
            </a:r>
            <a:r>
              <a:rPr lang="ru-RU" sz="1000" dirty="0"/>
              <a:t> </a:t>
            </a:r>
            <a:r>
              <a:rPr lang="en-US" sz="1000" dirty="0"/>
              <a:t>need shoes, clothes and other industrial goods</a:t>
            </a:r>
            <a:r>
              <a:rPr lang="ru-RU" sz="1000" dirty="0"/>
              <a:t> </a:t>
            </a:r>
            <a:r>
              <a:rPr lang="en-US" sz="1000" dirty="0"/>
              <a:t>suspects or accused persons may carry, store,</a:t>
            </a:r>
            <a:r>
              <a:rPr lang="ru-RU" sz="1000" dirty="0"/>
              <a:t> </a:t>
            </a:r>
            <a:r>
              <a:rPr lang="en-US" sz="1000" dirty="0"/>
              <a:t>to purchase, get in parcels and programs.</a:t>
            </a:r>
          </a:p>
          <a:p>
            <a:pPr marL="0" indent="0" algn="just">
              <a:buNone/>
            </a:pPr>
            <a:endParaRPr lang="en-US" sz="1000" dirty="0"/>
          </a:p>
          <a:p>
            <a:pPr marL="0" indent="0" algn="just">
              <a:buNone/>
            </a:pPr>
            <a:r>
              <a:rPr lang="en-US" sz="1000" dirty="0"/>
              <a:t>0.9620862603187561</a:t>
            </a:r>
          </a:p>
          <a:p>
            <a:pPr marL="0" indent="0" algn="just">
              <a:buNone/>
            </a:pPr>
            <a:r>
              <a:rPr lang="en-US" sz="1000" b="1" dirty="0">
                <a:solidFill>
                  <a:schemeClr val="accent1"/>
                </a:solidFill>
              </a:rPr>
              <a:t>Items prohibited for keeping and using [by the detainees] include objects (</a:t>
            </a:r>
            <a:r>
              <a:rPr lang="en-US" sz="1000" b="1" dirty="0" err="1">
                <a:solidFill>
                  <a:schemeClr val="accent1"/>
                </a:solidFill>
              </a:rPr>
              <a:t>predmety</a:t>
            </a:r>
            <a:r>
              <a:rPr lang="en-US" sz="1000" b="1" dirty="0">
                <a:solidFill>
                  <a:schemeClr val="accent1"/>
                </a:solidFill>
              </a:rPr>
              <a:t>), substances and foodstuff which are dangerous for life or health, which can be used as a tool of a crime, or which may frustrate achieving the purposes of detention on remand, and which are not included in the List of Foodstuff, Items of First Necessity, Shoes, Clothes and other goods [allowed for keeping and use by the detainees].</a:t>
            </a:r>
          </a:p>
          <a:p>
            <a:pPr marL="0" indent="0" algn="just">
              <a:buNone/>
            </a:pPr>
            <a:endParaRPr lang="en-US" sz="1000" dirty="0"/>
          </a:p>
          <a:p>
            <a:pPr marL="0" indent="0" algn="just">
              <a:buNone/>
            </a:pPr>
            <a:r>
              <a:rPr lang="en-US" sz="1000" dirty="0"/>
              <a:t>0.9512213468551636</a:t>
            </a:r>
          </a:p>
          <a:p>
            <a:pPr marL="0" indent="0" algn="just">
              <a:buNone/>
            </a:pPr>
            <a:r>
              <a:rPr lang="en-US" sz="1000" dirty="0"/>
              <a:t>Letters and telegrams addressed to [co-defendants], victims, or witnesses of the crime, as well as [letters and telegrams] containing information about the case, slanderous language, threats, calls for violence, crimes or other offences, information on security arrangements in the remand prison, about prison staff, about methods of passing prohibited items, or [containing] other information which might prevent the establishment of truth in a criminal case, contribute to the commission of crimes, or which are written in cryptography ..., which contain State secret or other information protected by law, shall not be dispatched to the addressee, and must be transmitted to the body in charge of the criminal case”.</a:t>
            </a:r>
          </a:p>
          <a:p>
            <a:pPr marL="0" indent="0" algn="just">
              <a:buNone/>
            </a:pPr>
            <a:endParaRPr lang="en-US" sz="1000" dirty="0"/>
          </a:p>
          <a:p>
            <a:pPr marL="0" indent="0" algn="just">
              <a:buNone/>
            </a:pPr>
            <a:r>
              <a:rPr lang="en-US" sz="1000" dirty="0"/>
              <a:t>0.9488928318023682</a:t>
            </a:r>
          </a:p>
          <a:p>
            <a:pPr marL="0" indent="0" algn="just">
              <a:buNone/>
            </a:pPr>
            <a:r>
              <a:rPr lang="en-US" sz="1000" dirty="0"/>
              <a:t>According to this section, a search can only be conducted if there are sufficient grounds for suspecting individuals of attempting to smuggle in prohibited items, substances or food.</a:t>
            </a:r>
          </a:p>
          <a:p>
            <a:pPr marL="0" indent="0" algn="just">
              <a:buNone/>
            </a:pPr>
            <a:endParaRPr lang="ru-RU" sz="1000" dirty="0"/>
          </a:p>
        </p:txBody>
      </p:sp>
    </p:spTree>
    <p:extLst>
      <p:ext uri="{BB962C8B-B14F-4D97-AF65-F5344CB8AC3E}">
        <p14:creationId xmlns:p14="http://schemas.microsoft.com/office/powerpoint/2010/main" val="44982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DD9FCB-01DC-4AD1-BC5A-F5C59BDC1F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B0F42F3-7A2B-4323-B7B5-CA2094D3948D}">
  <ds:schemaRefs>
    <ds:schemaRef ds:uri="http://schemas.microsoft.com/sharepoint/v3/contenttype/forms"/>
  </ds:schemaRefs>
</ds:datastoreItem>
</file>

<file path=customXml/itemProps3.xml><?xml version="1.0" encoding="utf-8"?>
<ds:datastoreItem xmlns:ds="http://schemas.openxmlformats.org/officeDocument/2006/customXml" ds:itemID="{187E11E5-8995-4BDD-A77F-F1758252271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224</TotalTime>
  <Words>1969</Words>
  <Application>Microsoft Office PowerPoint</Application>
  <PresentationFormat>Широкоэкранный</PresentationFormat>
  <Paragraphs>115</Paragraphs>
  <Slides>13</Slides>
  <Notes>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Century Gothic</vt:lpstr>
      <vt:lpstr>Wingdings 3</vt:lpstr>
      <vt:lpstr>Ion</vt:lpstr>
      <vt:lpstr>Семантический поиск с применением векторизации слов в помощь переводчику</vt:lpstr>
      <vt:lpstr>Программа для поиска схожих по смыслу предложений и выражений в текстах судебной тематики</vt:lpstr>
      <vt:lpstr>Обзор проекта</vt:lpstr>
      <vt:lpstr>Источники данных</vt:lpstr>
      <vt:lpstr>Этапы работы</vt:lpstr>
      <vt:lpstr>1 Федеральный закон от 15 июля 1995 г. N 103-ФЗ "О содержании под стражей подозреваемых и обвиняемых в совершении преступлений" "Яндекс-переводчик": Federal Law No. 103-FZ of July 15, 1995 On the Detention of Suspects and Accused of Committing Crimes  0.9095870852470398 Section 40 of the Detention on Remand Act of 1995 (Federal Law on the Detention of Suspects and Defendants, no. 103-FZ of 15 July 1995), as in force at the material time, set rules of detention in isolation cells.  0.8971861004829407 The Detention on Remand Act of 1995 (Federal Law On the Detention of Suspects and Defendants no. 103-FZ of 15 July 1995), as in force at the material time, provides in section 18 that a detainee has a right to confidential meetings with his lawyers.  0.8697212338447571 On 8 November 2005 the Constitutional Court issued ruling No. 439-O which gave constitutional interpretation to Articles 7, 29, and 182 of the CCrP, read in conjunction with Section 8 (3) of the Advocacy and Bar Act.</vt:lpstr>
      <vt:lpstr>2 В случае попытки передачи защитником подозреваемому или обвиняемому запрещенных к хранению и использованию предметов, веществ и продуктов питания свидание немедленно прерывается. "Яндекс-переводчик": In the event of an attempt by the defender to transfer objects, substances and food prohibited for storage and use to the suspect or accused, the meeting is immediately interrupted.  0.9346731305122375 Letters and telegrams addressed to [co-defendants], victims, or witnesses of the crime, as well as [letters and telegrams] containing information about the case, slanderous language, threats, calls for violence, crimes or other offences, information on security arrangements in the remand prison, about prison staff, about methods of passing prohibited items, or [containing] other information which might prevent the establishment of truth in a criminal case, contribute to the commission of crimes, or which are written in cryptography ..., which contain State secret or other information protected by law, shall not be dispatched to the addressee, and must be transmitted to the body in charge of the criminal case”.  0.934640109539032 Section 18 establishes that a meeting can be interrupted if the person meeting the detainee tries to hand him “prohibited objects, substances, or foodstuff” or to give him “information which may obstruct the establishment of truth in the criminal case or facilitate criminal acts”.  0.9319795966148376 Items prohibited for keeping and using [by the detainees] include objects (predmety), substances and foodstuff which are dangerous for life or health, which can be used as a tool of a crime, or which may frustrate achieving the purposes of detention on remand, and which are not included in the List of Foodstuff, Items of First Necessity, Shoes, Clothes and other goods [allowed for keeping and use by the detainees].</vt:lpstr>
      <vt:lpstr>Презентация PowerPoint</vt:lpstr>
      <vt:lpstr>Примеры работы программы: </vt:lpstr>
      <vt:lpstr>Примеры работы программы: </vt:lpstr>
      <vt:lpstr>Примеры работы программы:</vt:lpstr>
      <vt:lpstr>Примеры работы программы: </vt:lpstr>
      <vt:lpstr>Планы по дальнейшей доработке программы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Название научного проекта</dc:title>
  <dc:creator/>
  <cp:lastModifiedBy>Aly Unknown</cp:lastModifiedBy>
  <cp:revision>504</cp:revision>
  <dcterms:created xsi:type="dcterms:W3CDTF">2021-02-26T13:54:01Z</dcterms:created>
  <dcterms:modified xsi:type="dcterms:W3CDTF">2021-06-27T08:55:00Z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