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87184B-E361-4A25-B6E4-DDB8F9E3242E}" v="508" dt="2025-04-29T19:09:09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2717-25ED-4002-91F5-2307992E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C63CC-4A5D-42A0-8C37-CAD4F7AE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684C-E609-4AE9-90B9-8EF41D65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E861-CD44-41DD-8901-366EF934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CF20-582F-43F1-9B71-AFEE8145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B2F3-24E1-420C-8068-9691FF73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3E563-26F2-4F82-A082-F69D34F7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C69E-4EBD-4C75-BBA9-25CD0A5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8EB8-F1B6-44A4-BB90-52CDE50B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AA1-FACA-4CDD-BFC7-6A94187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6D7FC-4009-4A9B-8B6C-1B9F404E3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66E8-7885-4EDD-9E4B-17DF8CD3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BA36-4E1F-4D33-AA95-A6F5A971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5946-5994-41F6-9A20-7C1E3447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5876-9858-42F4-9D76-92A6129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79B7-B467-4F30-B463-C549F23C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290D-5538-4B09-9F2B-B2A9E9C6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3F61-E780-40C8-A950-22B8FB5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2926-0DF3-4570-A59C-EE1754E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65E-D4AB-433A-9872-89D0BBC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213C-45E1-44D5-A0BF-1FA5D070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2A29A-F3F7-4C53-9F32-F0CD478F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6295-9E3B-49F0-A4D6-D96CACC2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652F-DE64-44B6-96A8-64581F2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670A-6D76-4EE9-B3F4-4A4C1059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85A8-90E3-4906-95A7-968097F6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F05C-E098-4A13-8810-AA660C87E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19A0-B9DA-42E0-8C77-B33652FE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1657-625F-4E3C-9247-60A50B5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06288-6E40-4696-8BAB-DFF58800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0A8B-CB35-4766-9D9F-FF593727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0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0FF-D33A-453F-BAA6-530FB5A9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706F-8A11-44D4-A52B-80A9A541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4249-20FA-4112-BE61-C5C100A0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4CFD6-7BEA-48C2-A063-2C3BD91C9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E73D-D9B6-49CC-A3DC-675C928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97060-5455-47B8-A9E7-4A9E4A2B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E2882-C51A-47BE-AA76-1DEBC7EE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AD467-080E-444E-B300-913E84F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53B5-0B16-449D-9FD2-4FCFDD9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DCFDE-6880-40D0-9414-52E5CE24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FA30-270D-4C52-82A2-0915C351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B7BB1-C4A1-43F2-B50A-99ED1D49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4B0E8-78F2-4515-8E64-42C267F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51CB3-1817-4791-A381-D4318074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5F68-9BA9-4A50-9421-24554926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0073-D343-4CA3-A7E5-625643DC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BB3A-BCA6-4558-9CAC-AABEC873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0DC3-0AD3-4C49-B882-DF2D2B6E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849A-A7B0-46BC-8729-15F4B78E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E362-3585-414E-A811-37C3CEF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1E51-9D8A-46B2-911B-6BDCA0F0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4ACE-BADD-4F02-B26A-A0B601C5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72A65-40BB-4A21-962D-331EA625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B571-1950-4C4A-B35E-15EFB56B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8574-0485-4DF1-9C1B-FF536E72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4481-1E94-4F54-9A5D-7812630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58B0-382B-4FDE-92CD-AD1E20CC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8669-E5AA-4693-8664-03097CE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F122-3D9D-4A97-89FC-E0454F88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3402-15F1-48DE-BD80-308727CE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BBB4-FB9F-47FC-A6EA-59428132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F04-0B80-4967-AC03-C1132448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DE81-17F0-4F84-83AF-D3B01198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1121250"/>
            <a:ext cx="9602771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Tahoma"/>
                <a:ea typeface="Tahoma"/>
                <a:cs typeface="Tahoma"/>
              </a:rPr>
              <a:t>Курсовой проект на тему «Разработка приложения по уходу за домашними питомцами»</a:t>
            </a:r>
            <a:endParaRPr lang="ru-RU" sz="3200" dirty="0">
              <a:latin typeface="Calibri Light" panose="020F0302020204030204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63532-22E8-4926-87AE-1F5BA229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606" y="4760226"/>
            <a:ext cx="4991942" cy="7078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Разработчик: студентка группы ИСп22-1</a:t>
            </a:r>
          </a:p>
          <a:p>
            <a:pPr algn="r"/>
            <a:r>
              <a:rPr lang="ru-RU" sz="2000">
                <a:latin typeface="Tahoma"/>
                <a:ea typeface="Tahoma"/>
                <a:cs typeface="Tahoma"/>
              </a:rPr>
              <a:t>Филиппова Алёна Дмитриевна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D2A8B-27EE-4D07-9B0E-6AAC2B17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" y="-270356"/>
            <a:ext cx="2494548" cy="2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1AED33-DB3B-490D-8BDE-AE705F0E2C2A}"/>
              </a:ext>
            </a:extLst>
          </p:cNvPr>
          <p:cNvSpPr>
            <a:spLocks noGrp="1"/>
          </p:cNvSpPr>
          <p:nvPr/>
        </p:nvSpPr>
        <p:spPr>
          <a:xfrm>
            <a:off x="2290713" y="55563"/>
            <a:ext cx="934783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МИНИСТЕРСТВО ОБРАЗОВАНИЯ И НАУКИ РОССИЙСКОЙ ФЕДЕРАЦИИ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ГОСУДАРСТВЕННОЕ БЮДЖЕТНОЕ УЧРЕЖДЕНИЕ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КАЛИНИНГРАДСКОЙ ОБЛАСТИ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ПРОФЕССИОНАЛЬНАЯ ОБРАЗОВАТЕЛЬНАЯ ОРГАНИЗАЦИЯ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EBDB-DB2B-453B-AF6C-0E911C545F50}"/>
              </a:ext>
            </a:extLst>
          </p:cNvPr>
          <p:cNvSpPr txBox="1"/>
          <p:nvPr/>
        </p:nvSpPr>
        <p:spPr>
          <a:xfrm>
            <a:off x="3048786" y="6022884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Калининград,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B2967-2B7D-4FA7-B8ED-D4EF6FC6DE1E}"/>
              </a:ext>
            </a:extLst>
          </p:cNvPr>
          <p:cNvSpPr txBox="1"/>
          <p:nvPr/>
        </p:nvSpPr>
        <p:spPr>
          <a:xfrm>
            <a:off x="192029" y="4760226"/>
            <a:ext cx="5266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Руководитель: преподаватель КИТиС</a:t>
            </a:r>
          </a:p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Большакова-Стрекалова А.В. </a:t>
            </a:r>
          </a:p>
        </p:txBody>
      </p:sp>
    </p:spTree>
    <p:extLst>
      <p:ext uri="{BB962C8B-B14F-4D97-AF65-F5344CB8AC3E}">
        <p14:creationId xmlns:p14="http://schemas.microsoft.com/office/powerpoint/2010/main" val="266602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5E36C-051E-41EF-89F8-564719216EEF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AF0A4-0E59-4257-82AC-EEA13CCDE89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F75A6-7EF3-4CCF-AFFC-6EE021D71B6A}"/>
              </a:ext>
            </a:extLst>
          </p:cNvPr>
          <p:cNvSpPr txBox="1"/>
          <p:nvPr/>
        </p:nvSpPr>
        <p:spPr>
          <a:xfrm>
            <a:off x="3045542" y="1552687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2800" dirty="0">
                <a:latin typeface="Tahoma"/>
                <a:ea typeface="Tahoma"/>
                <a:cs typeface="Tahoma"/>
              </a:rPr>
              <a:t>Вывод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8EBF-2102-40E2-87A2-F4AE759D841F}"/>
              </a:ext>
            </a:extLst>
          </p:cNvPr>
          <p:cNvSpPr txBox="1"/>
          <p:nvPr/>
        </p:nvSpPr>
        <p:spPr>
          <a:xfrm>
            <a:off x="1533833" y="2280644"/>
            <a:ext cx="9124334" cy="33661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indent="448945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>
                <a:effectLst/>
                <a:latin typeface="Tahoma"/>
                <a:ea typeface="+mn-lt"/>
                <a:cs typeface="+mn-lt"/>
              </a:rPr>
              <a:t>В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ходе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выполнения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курсового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проекта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было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разработано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и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реализовано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мобильное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приложение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>
                <a:latin typeface="Tahoma"/>
                <a:ea typeface="+mn-lt"/>
                <a:cs typeface="+mn-lt"/>
              </a:rPr>
              <a:t>"PetCare",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предназначенное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effectLst/>
                <a:latin typeface="Tahoma"/>
                <a:ea typeface="+mn-lt"/>
                <a:cs typeface="+mn-lt"/>
              </a:rPr>
              <a:t>для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эффективного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управления</a:t>
            </a:r>
            <a:r>
              <a:rPr lang="en-US" sz="1600" dirty="0">
                <a:latin typeface="Tahoma"/>
                <a:ea typeface="+mn-lt"/>
                <a:cs typeface="+mn-lt"/>
              </a:rPr>
              <a:t> и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контроля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ухода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за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домашними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животными</a:t>
            </a:r>
            <a:r>
              <a:rPr lang="en-US" sz="1600" dirty="0">
                <a:latin typeface="Tahoma"/>
                <a:ea typeface="+mn-lt"/>
                <a:cs typeface="+mn-lt"/>
              </a:rPr>
              <a:t>.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Приложение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помогает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владельцам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питомцев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организовать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все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аспекты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заботы</a:t>
            </a:r>
            <a:r>
              <a:rPr lang="en-US" sz="1600" dirty="0">
                <a:latin typeface="Tahoma"/>
                <a:ea typeface="+mn-lt"/>
                <a:cs typeface="+mn-lt"/>
              </a:rPr>
              <a:t> о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своих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животных</a:t>
            </a:r>
            <a:r>
              <a:rPr lang="en-US" sz="1600" dirty="0">
                <a:latin typeface="Tahoma"/>
                <a:ea typeface="+mn-lt"/>
                <a:cs typeface="+mn-lt"/>
              </a:rPr>
              <a:t>: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от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планирования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кормления</a:t>
            </a:r>
            <a:r>
              <a:rPr lang="en-US" sz="1600" dirty="0">
                <a:latin typeface="Tahoma"/>
                <a:ea typeface="+mn-lt"/>
                <a:cs typeface="+mn-lt"/>
              </a:rPr>
              <a:t> и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ветеринарных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визитов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до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ведения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дневника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ухода</a:t>
            </a:r>
            <a:r>
              <a:rPr lang="en-US" sz="1600" dirty="0">
                <a:latin typeface="Tahoma"/>
                <a:ea typeface="+mn-lt"/>
                <a:cs typeface="+mn-lt"/>
              </a:rPr>
              <a:t> и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напоминаний</a:t>
            </a:r>
            <a:r>
              <a:rPr lang="en-US" sz="1600" dirty="0">
                <a:latin typeface="Tahoma"/>
                <a:ea typeface="+mn-lt"/>
                <a:cs typeface="+mn-lt"/>
              </a:rPr>
              <a:t> о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важных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событиях</a:t>
            </a:r>
            <a:r>
              <a:rPr lang="en-US" sz="1600" dirty="0">
                <a:latin typeface="Tahoma"/>
                <a:ea typeface="+mn-lt"/>
                <a:cs typeface="+mn-lt"/>
              </a:rPr>
              <a:t>.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Приложение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включает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в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себя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функции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добавления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питомцев</a:t>
            </a:r>
            <a:r>
              <a:rPr lang="en-US" sz="1600" dirty="0">
                <a:latin typeface="Tahoma"/>
                <a:ea typeface="+mn-lt"/>
                <a:cs typeface="+mn-lt"/>
              </a:rPr>
              <a:t>,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составления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расписания</a:t>
            </a:r>
            <a:r>
              <a:rPr lang="en-US" sz="1600" dirty="0">
                <a:latin typeface="Tahoma"/>
                <a:ea typeface="+mn-lt"/>
                <a:cs typeface="+mn-lt"/>
              </a:rPr>
              <a:t>,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отслеживания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ветеринарных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процедур</a:t>
            </a:r>
            <a:r>
              <a:rPr lang="en-US" sz="1600" dirty="0">
                <a:latin typeface="Tahoma"/>
                <a:ea typeface="+mn-lt"/>
                <a:cs typeface="+mn-lt"/>
              </a:rPr>
              <a:t>,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контроля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кормления</a:t>
            </a:r>
            <a:r>
              <a:rPr lang="en-US" sz="1600" dirty="0">
                <a:latin typeface="Tahoma"/>
                <a:ea typeface="+mn-lt"/>
                <a:cs typeface="+mn-lt"/>
              </a:rPr>
              <a:t> и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ухода</a:t>
            </a:r>
            <a:r>
              <a:rPr lang="en-US" sz="1600" dirty="0">
                <a:latin typeface="Tahoma"/>
                <a:ea typeface="+mn-lt"/>
                <a:cs typeface="+mn-lt"/>
              </a:rPr>
              <a:t>, а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также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ведения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заметок</a:t>
            </a:r>
            <a:r>
              <a:rPr lang="en-US" sz="1600" dirty="0">
                <a:latin typeface="Tahoma"/>
                <a:ea typeface="+mn-lt"/>
                <a:cs typeface="+mn-lt"/>
              </a:rPr>
              <a:t>, </a:t>
            </a:r>
            <a:r>
              <a:rPr lang="en-US" sz="1600" dirty="0" err="1">
                <a:latin typeface="Tahoma"/>
                <a:ea typeface="+mn-lt"/>
                <a:cs typeface="+mn-lt"/>
              </a:rPr>
              <a:t>что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делает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его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полноценным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инструментом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для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заботливых</a:t>
            </a:r>
            <a:r>
              <a:rPr lang="en-US" sz="1600" dirty="0">
                <a:latin typeface="Tahoma"/>
                <a:ea typeface="+mn-lt"/>
                <a:cs typeface="+mn-lt"/>
              </a:rPr>
              <a:t> </a:t>
            </a:r>
            <a:r>
              <a:rPr lang="en-US" sz="1600" dirty="0" err="1">
                <a:latin typeface="Tahoma"/>
                <a:ea typeface="+mn-lt"/>
                <a:cs typeface="+mn-lt"/>
              </a:rPr>
              <a:t>владельцев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домашних</a:t>
            </a:r>
            <a:r>
              <a:rPr lang="en-US" sz="1600" dirty="0">
                <a:latin typeface="Tahoma"/>
                <a:ea typeface="+mn-lt"/>
                <a:cs typeface="+mn-lt"/>
              </a:rPr>
              <a:t> </a:t>
            </a:r>
            <a:r>
              <a:rPr lang="en-US" sz="1600" dirty="0" err="1">
                <a:latin typeface="Tahoma"/>
                <a:ea typeface="+mn-lt"/>
                <a:cs typeface="+mn-lt"/>
              </a:rPr>
              <a:t>животных</a:t>
            </a:r>
            <a:r>
              <a:rPr lang="en-US" sz="1600" dirty="0">
                <a:effectLst/>
                <a:latin typeface="Tahoma"/>
                <a:ea typeface="+mn-lt"/>
                <a:cs typeface="+mn-lt"/>
              </a:rPr>
              <a:t>.</a:t>
            </a:r>
            <a:endParaRPr lang="ru-RU" sz="1600">
              <a:latin typeface="Tahoma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5925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7566-7F24-4DBB-B4BA-D8014379C9AB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A8902-CEB0-4CDA-92E6-8C9BA83CBE5E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817E-F1EA-4B92-B774-DA4278E57419}"/>
              </a:ext>
            </a:extLst>
          </p:cNvPr>
          <p:cNvSpPr txBox="1"/>
          <p:nvPr/>
        </p:nvSpPr>
        <p:spPr>
          <a:xfrm>
            <a:off x="3045542" y="2782669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F83AC-47D9-4D94-82D3-256A8104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2" y="-282250"/>
            <a:ext cx="2494548" cy="2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A3682-C6B8-4E4A-8CEA-033A60D97925}"/>
              </a:ext>
            </a:extLst>
          </p:cNvPr>
          <p:cNvSpPr txBox="1"/>
          <p:nvPr/>
        </p:nvSpPr>
        <p:spPr>
          <a:xfrm>
            <a:off x="839235" y="1140644"/>
            <a:ext cx="10906813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800" dirty="0">
                <a:latin typeface="Tahoma"/>
                <a:ea typeface="+mn-lt"/>
                <a:cs typeface="+mn-lt"/>
              </a:rPr>
              <a:t>Создание мобильного приложения </a:t>
            </a:r>
            <a:r>
              <a:rPr lang="ru-RU" sz="2800" dirty="0" err="1">
                <a:latin typeface="Tahoma"/>
                <a:ea typeface="+mn-lt"/>
                <a:cs typeface="+mn-lt"/>
              </a:rPr>
              <a:t>PetCareApp</a:t>
            </a:r>
            <a:r>
              <a:rPr lang="ru-RU" sz="2800" dirty="0">
                <a:latin typeface="Tahoma"/>
                <a:ea typeface="+mn-lt"/>
                <a:cs typeface="+mn-lt"/>
              </a:rPr>
              <a:t> для упрощения ухода за домашними животными путем объединения всех необходимых функций в одном удобном интерфейсе.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4B6C5-B0D7-454E-BF73-EE6EAFF3162C}"/>
              </a:ext>
            </a:extLst>
          </p:cNvPr>
          <p:cNvSpPr txBox="1"/>
          <p:nvPr/>
        </p:nvSpPr>
        <p:spPr>
          <a:xfrm>
            <a:off x="4138465" y="301657"/>
            <a:ext cx="407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0C30-7155-40E7-B396-91DD5B3B4F59}"/>
              </a:ext>
            </a:extLst>
          </p:cNvPr>
          <p:cNvSpPr txBox="1"/>
          <p:nvPr/>
        </p:nvSpPr>
        <p:spPr>
          <a:xfrm>
            <a:off x="4138465" y="2721114"/>
            <a:ext cx="407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BDCF4-96AE-42EB-8210-70CF92C2AD77}"/>
              </a:ext>
            </a:extLst>
          </p:cNvPr>
          <p:cNvSpPr txBox="1"/>
          <p:nvPr/>
        </p:nvSpPr>
        <p:spPr>
          <a:xfrm>
            <a:off x="957216" y="3593183"/>
            <a:ext cx="11165950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ru-RU" sz="2800" dirty="0">
                <a:latin typeface="Tahoma"/>
                <a:ea typeface="Tahoma"/>
                <a:cs typeface="Tahoma"/>
              </a:rPr>
              <a:t>- Создать умную систему ухода .</a:t>
            </a:r>
          </a:p>
          <a:p>
            <a:pPr algn="just"/>
            <a:r>
              <a:rPr lang="ru-RU" sz="2800" dirty="0">
                <a:latin typeface="Tahoma"/>
                <a:ea typeface="Tahoma"/>
                <a:cs typeface="Tahoma"/>
              </a:rPr>
              <a:t>- Разработать удобный интерфейс.</a:t>
            </a:r>
          </a:p>
          <a:p>
            <a:pPr algn="just"/>
            <a:r>
              <a:rPr lang="ru-RU" sz="2800" dirty="0">
                <a:latin typeface="Tahoma"/>
                <a:ea typeface="Tahoma"/>
                <a:cs typeface="Tahoma"/>
              </a:rPr>
              <a:t>- Внедрить аналитику.</a:t>
            </a:r>
          </a:p>
          <a:p>
            <a:pPr algn="just"/>
            <a:r>
              <a:rPr lang="ru-RU" sz="2800">
                <a:latin typeface="Tahoma"/>
                <a:ea typeface="Tahoma"/>
                <a:cs typeface="Tahoma"/>
              </a:rPr>
              <a:t>- Обеспечить безопасность.</a:t>
            </a:r>
            <a:endParaRPr lang="ru-RU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12AEE-9578-4FBD-AB1A-31A5016CFD4A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81C16-608E-4C4C-820B-E8E27BADBCE9}"/>
              </a:ext>
            </a:extLst>
          </p:cNvPr>
          <p:cNvSpPr/>
          <p:nvPr/>
        </p:nvSpPr>
        <p:spPr>
          <a:xfrm>
            <a:off x="0" y="6253316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2497F-2733-49D3-A5ED-745D384988C9}"/>
              </a:ext>
            </a:extLst>
          </p:cNvPr>
          <p:cNvSpPr txBox="1"/>
          <p:nvPr/>
        </p:nvSpPr>
        <p:spPr>
          <a:xfrm>
            <a:off x="1696063" y="344129"/>
            <a:ext cx="879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Аналоги разрабатываемого приложения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1F09B-B588-4C81-A15A-406A0465F769}"/>
              </a:ext>
            </a:extLst>
          </p:cNvPr>
          <p:cNvSpPr txBox="1"/>
          <p:nvPr/>
        </p:nvSpPr>
        <p:spPr>
          <a:xfrm>
            <a:off x="2959511" y="1491581"/>
            <a:ext cx="3028336" cy="4474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445" indent="447675" algn="just">
              <a:lnSpc>
                <a:spcPct val="150000"/>
              </a:lnSpc>
              <a:spcAft>
                <a:spcPts val="1000"/>
              </a:spcAft>
            </a:pPr>
            <a:r>
              <a:rPr lang="ru-RU" sz="1600" dirty="0">
                <a:latin typeface="Tahoma"/>
                <a:ea typeface="Tahoma"/>
                <a:cs typeface="Times New Roman"/>
              </a:rPr>
              <a:t>Приложение </a:t>
            </a:r>
            <a:r>
              <a:rPr lang="ru-RU" sz="1600" err="1">
                <a:latin typeface="Tahoma"/>
                <a:ea typeface="Tahoma"/>
                <a:cs typeface="Times New Roman"/>
              </a:rPr>
              <a:t>PetDesk</a:t>
            </a:r>
            <a:r>
              <a:rPr lang="ru-RU" sz="1600" dirty="0">
                <a:latin typeface="Tahoma"/>
                <a:ea typeface="Tahoma"/>
                <a:cs typeface="Times New Roman"/>
              </a:rPr>
              <a:t>  представляет собой комплексное средство планирования мероприятий </a:t>
            </a:r>
            <a:r>
              <a:rPr lang="ru-RU" sz="1600" dirty="0">
                <a:effectLst/>
                <a:latin typeface="Tahoma"/>
                <a:ea typeface="Tahoma"/>
                <a:cs typeface="Times New Roman"/>
              </a:rPr>
              <a:t>по </a:t>
            </a:r>
            <a:r>
              <a:rPr lang="ru-RU" sz="1600" dirty="0">
                <a:latin typeface="Tahoma"/>
                <a:ea typeface="Tahoma"/>
                <a:cs typeface="Times New Roman"/>
              </a:rPr>
              <a:t>уходу за питомцем</a:t>
            </a:r>
            <a:r>
              <a:rPr lang="ru-RU" sz="1600" dirty="0">
                <a:effectLst/>
                <a:latin typeface="Tahoma"/>
                <a:ea typeface="Tahoma"/>
                <a:cs typeface="Times New Roman"/>
              </a:rPr>
              <a:t>, </a:t>
            </a:r>
            <a:r>
              <a:rPr lang="ru-RU" sz="1600" dirty="0">
                <a:latin typeface="Tahoma"/>
                <a:ea typeface="Tahoma"/>
                <a:cs typeface="Times New Roman"/>
              </a:rPr>
              <a:t>включая функции напоминания о визитах в ветеринарные учреждения</a:t>
            </a:r>
            <a:r>
              <a:rPr lang="ru-RU" sz="1600" dirty="0">
                <a:effectLst/>
                <a:latin typeface="Tahoma"/>
                <a:ea typeface="Tahoma"/>
                <a:cs typeface="Times New Roman"/>
              </a:rPr>
              <a:t>, </a:t>
            </a:r>
            <a:r>
              <a:rPr lang="ru-RU" sz="1600" dirty="0">
                <a:latin typeface="Tahoma"/>
                <a:ea typeface="Tahoma"/>
                <a:cs typeface="Times New Roman"/>
              </a:rPr>
              <a:t>вакцинации и гигиенических процедурах</a:t>
            </a:r>
            <a:r>
              <a:rPr lang="ru-RU" sz="1600" dirty="0">
                <a:effectLst/>
                <a:latin typeface="Tahoma"/>
                <a:ea typeface="Tahoma"/>
                <a:cs typeface="Times New Roman"/>
              </a:rPr>
              <a:t>, </a:t>
            </a:r>
            <a:r>
              <a:rPr lang="ru-RU" sz="1600" dirty="0">
                <a:latin typeface="Tahoma"/>
                <a:ea typeface="Tahoma"/>
                <a:cs typeface="Times New Roman"/>
              </a:rPr>
              <a:t>а также ведения медицинской карты животного</a:t>
            </a:r>
            <a:r>
              <a:rPr lang="ru-RU" sz="1600" dirty="0">
                <a:effectLst/>
                <a:latin typeface="Tahoma"/>
                <a:ea typeface="Tahoma"/>
                <a:cs typeface="Times New Roman"/>
              </a:rPr>
              <a:t>.</a:t>
            </a:r>
            <a:endParaRPr lang="ru-RU" sz="1600" dirty="0">
              <a:latin typeface="Tahoma"/>
              <a:ea typeface="Tahoma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79472-A9AB-43BD-BD10-5929B9F8E5E6}"/>
              </a:ext>
            </a:extLst>
          </p:cNvPr>
          <p:cNvSpPr txBox="1"/>
          <p:nvPr/>
        </p:nvSpPr>
        <p:spPr>
          <a:xfrm>
            <a:off x="8899522" y="1852603"/>
            <a:ext cx="3192827" cy="373544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indent="452120" algn="just">
              <a:lnSpc>
                <a:spcPct val="150000"/>
              </a:lnSpc>
              <a:spcAft>
                <a:spcPts val="1000"/>
              </a:spcAft>
            </a:pPr>
            <a:r>
              <a:rPr lang="ru-RU" sz="1600" dirty="0">
                <a:latin typeface="Tahoma"/>
                <a:ea typeface="Calibri"/>
                <a:cs typeface="Times New Roman"/>
              </a:rPr>
              <a:t>Мобильное </a:t>
            </a:r>
            <a:r>
              <a:rPr lang="ru-RU" sz="1600" dirty="0">
                <a:effectLst/>
                <a:latin typeface="Tahoma"/>
                <a:ea typeface="Calibri"/>
                <a:cs typeface="Times New Roman"/>
              </a:rPr>
              <a:t>приложение </a:t>
            </a:r>
            <a:r>
              <a:rPr lang="ru-RU" sz="1600" dirty="0">
                <a:latin typeface="Tahoma"/>
                <a:ea typeface="Calibri"/>
                <a:cs typeface="Times New Roman"/>
              </a:rPr>
              <a:t>11pets  ориентировано на более детальный подход к уходу за питомцем, предоставляя расширенные инструменты </a:t>
            </a:r>
            <a:r>
              <a:rPr lang="ru-RU" sz="1600" dirty="0">
                <a:effectLst/>
                <a:latin typeface="Tahoma"/>
                <a:ea typeface="Calibri"/>
                <a:cs typeface="Times New Roman"/>
              </a:rPr>
              <a:t>для </a:t>
            </a:r>
            <a:r>
              <a:rPr lang="ru-RU" sz="1600" dirty="0">
                <a:latin typeface="Tahoma"/>
                <a:ea typeface="Calibri"/>
                <a:cs typeface="Times New Roman"/>
              </a:rPr>
              <a:t>мониторинга состояния здоровья, планирования приёма лекарств </a:t>
            </a:r>
            <a:r>
              <a:rPr lang="ru-RU" sz="1600" dirty="0">
                <a:effectLst/>
                <a:latin typeface="Tahoma"/>
                <a:ea typeface="Calibri"/>
                <a:cs typeface="Times New Roman"/>
              </a:rPr>
              <a:t>и </a:t>
            </a:r>
            <a:r>
              <a:rPr lang="ru-RU" sz="1600" dirty="0">
                <a:latin typeface="Tahoma"/>
                <a:ea typeface="Calibri"/>
                <a:cs typeface="Times New Roman"/>
              </a:rPr>
              <a:t>фиксации результатов обследований</a:t>
            </a:r>
            <a:r>
              <a:rPr lang="ru-RU" sz="1600" dirty="0">
                <a:effectLst/>
                <a:latin typeface="Tahoma"/>
                <a:ea typeface="Calibri"/>
                <a:cs typeface="Times New Roman"/>
              </a:rPr>
              <a:t>.</a:t>
            </a:r>
            <a:endParaRPr lang="ru-RU" sz="1600" dirty="0">
              <a:latin typeface="Tahoma"/>
              <a:ea typeface="Calibri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A25E3-7BBA-4CA2-9733-26B3CB846002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52AAE-6591-491C-9DE9-1116359E7602}"/>
              </a:ext>
            </a:extLst>
          </p:cNvPr>
          <p:cNvSpPr/>
          <p:nvPr/>
        </p:nvSpPr>
        <p:spPr>
          <a:xfrm>
            <a:off x="0" y="6253316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 descr="Picture background, Рисунок, Рисунок">
            <a:extLst>
              <a:ext uri="{FF2B5EF4-FFF2-40B4-BE49-F238E27FC236}">
                <a16:creationId xmlns:a16="http://schemas.microsoft.com/office/drawing/2014/main" id="{8AEAA3EE-6CA1-BC24-93AE-898CECBF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3" y="2165350"/>
            <a:ext cx="2215515" cy="2527300"/>
          </a:xfrm>
          <a:prstGeom prst="rect">
            <a:avLst/>
          </a:prstGeom>
        </p:spPr>
      </p:pic>
      <p:pic>
        <p:nvPicPr>
          <p:cNvPr id="9" name="Рисунок 8" descr="Picture background, Рисунок, Рисунок">
            <a:extLst>
              <a:ext uri="{FF2B5EF4-FFF2-40B4-BE49-F238E27FC236}">
                <a16:creationId xmlns:a16="http://schemas.microsoft.com/office/drawing/2014/main" id="{D8688064-BA24-FB05-555D-34A507CA1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3" y="1855152"/>
            <a:ext cx="2644775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5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6A187-4673-4A13-955E-5284A37CFD51}"/>
              </a:ext>
            </a:extLst>
          </p:cNvPr>
          <p:cNvSpPr txBox="1"/>
          <p:nvPr/>
        </p:nvSpPr>
        <p:spPr>
          <a:xfrm>
            <a:off x="963561" y="485751"/>
            <a:ext cx="680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средств 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разработки</a:t>
            </a:r>
            <a:endParaRPr lang="en-US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CAD2-22A9-4E03-90D6-113029DED840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323BE-C2C5-4B2E-9BCD-93EDE1B5892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 descr="Picture background">
            <a:extLst>
              <a:ext uri="{FF2B5EF4-FFF2-40B4-BE49-F238E27FC236}">
                <a16:creationId xmlns:a16="http://schemas.microsoft.com/office/drawing/2014/main" id="{2833A17A-8A91-4EAB-A0CF-0989BB8A1A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58368" y="1490320"/>
            <a:ext cx="2038446" cy="1941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ABE08-BC95-4FA6-ABB9-77673B4C79BB}"/>
              </a:ext>
            </a:extLst>
          </p:cNvPr>
          <p:cNvSpPr txBox="1"/>
          <p:nvPr/>
        </p:nvSpPr>
        <p:spPr>
          <a:xfrm>
            <a:off x="1243036" y="1885488"/>
            <a:ext cx="4092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программирования: Kotlin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Picture background">
            <a:extLst>
              <a:ext uri="{FF2B5EF4-FFF2-40B4-BE49-F238E27FC236}">
                <a16:creationId xmlns:a16="http://schemas.microsoft.com/office/drawing/2014/main" id="{15B0C57C-CD57-43BD-85FE-7315D271BF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368" y="1835989"/>
            <a:ext cx="1814298" cy="1756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72EDC-E02C-4C84-9716-83DAEA5F1F5F}"/>
              </a:ext>
            </a:extLst>
          </p:cNvPr>
          <p:cNvSpPr txBox="1"/>
          <p:nvPr/>
        </p:nvSpPr>
        <p:spPr>
          <a:xfrm>
            <a:off x="1243036" y="2601646"/>
            <a:ext cx="4343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Среда разработки: 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Studio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377958-94AA-41AA-AE74-F114EDD2B780}"/>
              </a:ext>
            </a:extLst>
          </p:cNvPr>
          <p:cNvSpPr txBox="1"/>
          <p:nvPr/>
        </p:nvSpPr>
        <p:spPr>
          <a:xfrm>
            <a:off x="1243036" y="3182397"/>
            <a:ext cx="6100916" cy="4912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ahoma"/>
                <a:ea typeface="Tahoma"/>
                <a:cs typeface="Tahoma"/>
              </a:rPr>
              <a:t>Среда разработки дизайна: </a:t>
            </a:r>
            <a:r>
              <a:rPr lang="en-US" sz="2000" dirty="0">
                <a:latin typeface="Tahoma"/>
                <a:ea typeface="Tahoma"/>
                <a:cs typeface="Tahoma"/>
              </a:rPr>
              <a:t>Figma</a:t>
            </a:r>
            <a:endParaRPr lang="ru-RU" sz="2000">
              <a:latin typeface="Tahoma"/>
              <a:ea typeface="Tahoma"/>
              <a:cs typeface="Tahoma"/>
            </a:endParaRPr>
          </a:p>
        </p:txBody>
      </p:sp>
      <p:pic>
        <p:nvPicPr>
          <p:cNvPr id="18" name="Picture 17" descr="Picture background">
            <a:extLst>
              <a:ext uri="{FF2B5EF4-FFF2-40B4-BE49-F238E27FC236}">
                <a16:creationId xmlns:a16="http://schemas.microsoft.com/office/drawing/2014/main" id="{F9AD1CC6-3F2C-4206-A2A8-E9297F45661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9" y="4097384"/>
            <a:ext cx="4454525" cy="180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86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A1D07-8FE6-4A4F-A286-8EDF44CB4130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FC506-3820-49A0-99E3-7963232669EC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3541-D043-413F-B1F0-0A89C3E23C1B}"/>
              </a:ext>
            </a:extLst>
          </p:cNvPr>
          <p:cNvSpPr txBox="1"/>
          <p:nvPr/>
        </p:nvSpPr>
        <p:spPr>
          <a:xfrm>
            <a:off x="3498698" y="250243"/>
            <a:ext cx="519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Проектирование дизайна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8741D-EC97-49A7-A95B-E6DB039922E7}"/>
              </a:ext>
            </a:extLst>
          </p:cNvPr>
          <p:cNvSpPr txBox="1"/>
          <p:nvPr/>
        </p:nvSpPr>
        <p:spPr>
          <a:xfrm>
            <a:off x="9725319" y="5599921"/>
            <a:ext cx="235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макета интерфейса в </a:t>
            </a:r>
            <a:r>
              <a:rPr lang="en-US" sz="1600" dirty="0"/>
              <a:t>Figma.</a:t>
            </a:r>
            <a:endParaRPr lang="ru-RU" sz="1600" dirty="0"/>
          </a:p>
        </p:txBody>
      </p:sp>
      <p:pic>
        <p:nvPicPr>
          <p:cNvPr id="4" name="Рисунок 3" descr="Изображение выглядит как текст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2203346-2D25-5862-9964-5CD6D9275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815" y="1046480"/>
            <a:ext cx="6320209" cy="44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7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8EB4-17A7-4C9D-87F7-1ACF77BB948D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2971C-EE9F-4FFD-BC25-BDEED592A72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126F0-6567-4AE1-B5FA-C77A290B11A9}"/>
              </a:ext>
            </a:extLst>
          </p:cNvPr>
          <p:cNvSpPr txBox="1"/>
          <p:nvPr/>
        </p:nvSpPr>
        <p:spPr>
          <a:xfrm>
            <a:off x="3498697" y="387895"/>
            <a:ext cx="519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Проектирование дизайна</a:t>
            </a:r>
          </a:p>
        </p:txBody>
      </p:sp>
      <p:pic>
        <p:nvPicPr>
          <p:cNvPr id="4" name="Рисунок 3" descr="Рисунок 1071186864, Рисунок">
            <a:extLst>
              <a:ext uri="{FF2B5EF4-FFF2-40B4-BE49-F238E27FC236}">
                <a16:creationId xmlns:a16="http://schemas.microsoft.com/office/drawing/2014/main" id="{09AE027F-DF1A-E180-FB4B-3B96ED10D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168" y="1036320"/>
            <a:ext cx="6675664" cy="491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069F0-C4B8-49EC-BD86-3E7E50738761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48C3D-6A1F-4167-978B-8ECB05AB1CA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50A1-62AE-4E09-9355-05F6AB4E3130}"/>
              </a:ext>
            </a:extLst>
          </p:cNvPr>
          <p:cNvSpPr txBox="1"/>
          <p:nvPr/>
        </p:nvSpPr>
        <p:spPr>
          <a:xfrm>
            <a:off x="1362996" y="488844"/>
            <a:ext cx="27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Разработка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6AC74F-8844-432B-B650-6F01D1EE8DEE}"/>
              </a:ext>
            </a:extLst>
          </p:cNvPr>
          <p:cNvSpPr txBox="1"/>
          <p:nvPr/>
        </p:nvSpPr>
        <p:spPr>
          <a:xfrm>
            <a:off x="1074045" y="5642815"/>
            <a:ext cx="2769348" cy="41145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latin typeface="Tahoma"/>
                <a:ea typeface="+mn-lt"/>
                <a:cs typeface="+mn-lt"/>
              </a:rPr>
              <a:t> Страница авторизации</a:t>
            </a:r>
            <a:endParaRPr lang="ru-RU" sz="1600" dirty="0">
              <a:latin typeface="Tahoma"/>
              <a:ea typeface="Tahoma"/>
              <a:cs typeface="Tahom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5CCF1-870D-4554-AFB7-477D8A81B066}"/>
              </a:ext>
            </a:extLst>
          </p:cNvPr>
          <p:cNvSpPr txBox="1"/>
          <p:nvPr/>
        </p:nvSpPr>
        <p:spPr>
          <a:xfrm>
            <a:off x="3732399" y="5632656"/>
            <a:ext cx="2065282" cy="42094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latin typeface="Tahoma"/>
                <a:ea typeface="Tahoma"/>
                <a:cs typeface="Tahoma"/>
              </a:rPr>
              <a:t>Главный экран</a:t>
            </a:r>
            <a:endParaRPr lang="ru-RU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26CA4-85C5-407A-A0CF-9F3D8222BAF7}"/>
              </a:ext>
            </a:extLst>
          </p:cNvPr>
          <p:cNvSpPr txBox="1"/>
          <p:nvPr/>
        </p:nvSpPr>
        <p:spPr>
          <a:xfrm>
            <a:off x="8995666" y="5719376"/>
            <a:ext cx="142092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ru-RU" sz="1600" dirty="0">
                <a:latin typeface="Tahoma"/>
                <a:ea typeface="Tahoma"/>
                <a:cs typeface="Tahoma"/>
              </a:rPr>
              <a:t>Расписание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33282D3-891B-1024-3886-3976541A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713" y="1341120"/>
            <a:ext cx="1848175" cy="411480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желт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FA9E86-3F7C-8475-26E0-952432F68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45" y="1341120"/>
            <a:ext cx="2103669" cy="411480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3E0D7DC-980F-1584-ABB5-B25A4B475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509" y="1371600"/>
            <a:ext cx="1970822" cy="4114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0B5ECA-C662-349A-4C0F-9BC3E9F0526C}"/>
              </a:ext>
            </a:extLst>
          </p:cNvPr>
          <p:cNvSpPr txBox="1"/>
          <p:nvPr/>
        </p:nvSpPr>
        <p:spPr>
          <a:xfrm>
            <a:off x="6278880" y="5730240"/>
            <a:ext cx="19202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ahoma"/>
                <a:ea typeface="+mn-lt"/>
                <a:cs typeface="+mn-lt"/>
              </a:rPr>
              <a:t>Добавить питомца</a:t>
            </a:r>
            <a:endParaRPr lang="ru-RU" sz="1600">
              <a:latin typeface="Tahoma"/>
              <a:ea typeface="Tahoma"/>
              <a:cs typeface="Tahoma"/>
            </a:endParaRPr>
          </a:p>
        </p:txBody>
      </p:sp>
      <p:pic>
        <p:nvPicPr>
          <p:cNvPr id="14" name="Рисунок 1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752C488-1F4F-090C-7479-7B8788BDB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8840" y="1371600"/>
            <a:ext cx="1967921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1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9FC00-356F-4DBC-91F7-7F1079B4E1D8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D21D8-0C6F-47A9-A3E1-1FCFB3E4AD70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851B-913B-4C0A-A2A7-9D24D57034CD}"/>
              </a:ext>
            </a:extLst>
          </p:cNvPr>
          <p:cNvSpPr txBox="1"/>
          <p:nvPr/>
        </p:nvSpPr>
        <p:spPr>
          <a:xfrm>
            <a:off x="1362996" y="331529"/>
            <a:ext cx="27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Разработка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9FC6E8-F9CB-4BDE-8BA2-A15CA53579BF}"/>
              </a:ext>
            </a:extLst>
          </p:cNvPr>
          <p:cNvSpPr txBox="1"/>
          <p:nvPr/>
        </p:nvSpPr>
        <p:spPr>
          <a:xfrm>
            <a:off x="2968585" y="5446652"/>
            <a:ext cx="2056539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Tahoma"/>
                <a:ea typeface="Tahoma"/>
                <a:cs typeface="Tahoma"/>
              </a:rPr>
              <a:t>Ветеринар</a:t>
            </a:r>
            <a:endParaRPr lang="ru-RU" sz="16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5F90DF-0C9F-4A54-A50E-B8E9F9E0DBAF}"/>
              </a:ext>
            </a:extLst>
          </p:cNvPr>
          <p:cNvSpPr txBox="1"/>
          <p:nvPr/>
        </p:nvSpPr>
        <p:spPr>
          <a:xfrm>
            <a:off x="7023912" y="5354046"/>
            <a:ext cx="2056539" cy="4221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latin typeface="Tahoma"/>
                <a:ea typeface="Tahoma"/>
                <a:cs typeface="Tahoma"/>
              </a:rPr>
              <a:t>Кормление</a:t>
            </a:r>
            <a:endParaRPr lang="ru-RU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C1E938B-D57F-41D1-6967-0E4440F2B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066" y="975360"/>
            <a:ext cx="2299789" cy="437896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373459-7A84-05DB-5D21-B7B1D48E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372" y="975360"/>
            <a:ext cx="2310136" cy="437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930995-D00F-4C2B-A34F-21C434C5AC4E}"/>
              </a:ext>
            </a:extLst>
          </p:cNvPr>
          <p:cNvSpPr txBox="1"/>
          <p:nvPr/>
        </p:nvSpPr>
        <p:spPr>
          <a:xfrm>
            <a:off x="2045109" y="120129"/>
            <a:ext cx="810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3600" dirty="0"/>
              <a:t>Тестирование и установка программы</a:t>
            </a:r>
            <a:endParaRPr lang="en-US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895D-422E-4C40-A0DA-E88D7F251156}"/>
              </a:ext>
            </a:extLst>
          </p:cNvPr>
          <p:cNvSpPr txBox="1"/>
          <p:nvPr/>
        </p:nvSpPr>
        <p:spPr>
          <a:xfrm>
            <a:off x="1170522" y="695513"/>
            <a:ext cx="6779343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установки программы нужно скачать .apk файл приложения.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приложение готово к использованию.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26049-D52E-47D5-A00B-325E89BA490C}"/>
              </a:ext>
            </a:extLst>
          </p:cNvPr>
          <p:cNvSpPr txBox="1"/>
          <p:nvPr/>
        </p:nvSpPr>
        <p:spPr>
          <a:xfrm>
            <a:off x="1079082" y="5833623"/>
            <a:ext cx="312665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>
                <a:latin typeface="Times New Roman"/>
                <a:ea typeface="Calibri"/>
                <a:cs typeface="Times New Roman"/>
              </a:rPr>
              <a:t>Уход за питомцем</a:t>
            </a:r>
            <a:endParaRPr lang="ru-RU" sz="16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1DDB77-0CF7-4096-A02F-B5745F5A70D8}"/>
              </a:ext>
            </a:extLst>
          </p:cNvPr>
          <p:cNvSpPr txBox="1"/>
          <p:nvPr/>
        </p:nvSpPr>
        <p:spPr>
          <a:xfrm>
            <a:off x="4593870" y="5728949"/>
            <a:ext cx="2780735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Times New Roman"/>
                <a:ea typeface="Calibri"/>
                <a:cs typeface="Times New Roman"/>
              </a:rPr>
              <a:t>Заметки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4076F-C191-48A4-98C7-9E3664323729}"/>
              </a:ext>
            </a:extLst>
          </p:cNvPr>
          <p:cNvSpPr txBox="1"/>
          <p:nvPr/>
        </p:nvSpPr>
        <p:spPr>
          <a:xfrm>
            <a:off x="8120385" y="5703382"/>
            <a:ext cx="2605548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ru-RU" sz="1600" dirty="0">
                <a:latin typeface="Times New Roman"/>
                <a:ea typeface="Calibri"/>
                <a:cs typeface="Times New Roman"/>
              </a:rPr>
              <a:t>Настройки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6AFB7-52F9-401C-A648-474FBAE3CFC7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D76A3-EBA4-41A3-A7F4-BF277FF90E8F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 descr="Изображение выглядит как текст, электроника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74E4FC9-B255-B4FB-B994-1DF33F646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462" y="1666240"/>
            <a:ext cx="2032115" cy="403352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D1FDD15-6337-50F3-5A07-75409ED95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99" y="1717040"/>
            <a:ext cx="2033922" cy="401320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программное обеспечение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190086-4229-8C55-4A8C-64109E9B8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993" y="1666240"/>
            <a:ext cx="1932974" cy="403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65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305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Office Theme</vt:lpstr>
      <vt:lpstr>Курсовой проект на тему «Разработка приложения по уходу за домашними питомцами»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«Изучение английского языка»</dc:title>
  <dc:creator>Lenovo</dc:creator>
  <cp:lastModifiedBy>Lenovo</cp:lastModifiedBy>
  <cp:revision>151</cp:revision>
  <dcterms:created xsi:type="dcterms:W3CDTF">2025-04-28T14:07:21Z</dcterms:created>
  <dcterms:modified xsi:type="dcterms:W3CDTF">2025-04-29T19:09:28Z</dcterms:modified>
</cp:coreProperties>
</file>