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3" r:id="rId8"/>
    <p:sldId id="271" r:id="rId9"/>
    <p:sldId id="272" r:id="rId10"/>
    <p:sldId id="273" r:id="rId11"/>
    <p:sldId id="274" r:id="rId12"/>
    <p:sldId id="262" r:id="rId13"/>
    <p:sldId id="264" r:id="rId14"/>
    <p:sldId id="265" r:id="rId15"/>
    <p:sldId id="267" r:id="rId16"/>
    <p:sldId id="268" r:id="rId17"/>
    <p:sldId id="269" r:id="rId18"/>
    <p:sldId id="270" r:id="rId19"/>
    <p:sldId id="266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0FF297-29FD-4D98-90D6-B3D68F043AEB}" type="datetimeFigureOut">
              <a:rPr lang="es-419" smtClean="0"/>
              <a:t>1/7/2018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7C77BC-73E9-46E6-92D3-479ED78395A9}" type="slidenum">
              <a:rPr lang="es-419" smtClean="0"/>
              <a:t>‹#›</a:t>
            </a:fld>
            <a:endParaRPr lang="es-419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23374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F297-29FD-4D98-90D6-B3D68F043AEB}" type="datetimeFigureOut">
              <a:rPr lang="es-419" smtClean="0"/>
              <a:t>1/7/2018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77BC-73E9-46E6-92D3-479ED78395A9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1987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F297-29FD-4D98-90D6-B3D68F043AEB}" type="datetimeFigureOut">
              <a:rPr lang="es-419" smtClean="0"/>
              <a:t>1/7/2018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77BC-73E9-46E6-92D3-479ED78395A9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479491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F297-29FD-4D98-90D6-B3D68F043AEB}" type="datetimeFigureOut">
              <a:rPr lang="es-419" smtClean="0"/>
              <a:t>1/7/2018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77BC-73E9-46E6-92D3-479ED78395A9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7861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0FF297-29FD-4D98-90D6-B3D68F043AEB}" type="datetimeFigureOut">
              <a:rPr lang="es-419" smtClean="0"/>
              <a:t>1/7/2018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7C77BC-73E9-46E6-92D3-479ED78395A9}" type="slidenum">
              <a:rPr lang="es-419" smtClean="0"/>
              <a:t>‹#›</a:t>
            </a:fld>
            <a:endParaRPr lang="es-419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84073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F297-29FD-4D98-90D6-B3D68F043AEB}" type="datetimeFigureOut">
              <a:rPr lang="es-419" smtClean="0"/>
              <a:t>1/7/2018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77BC-73E9-46E6-92D3-479ED78395A9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0144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F297-29FD-4D98-90D6-B3D68F043AEB}" type="datetimeFigureOut">
              <a:rPr lang="es-419" smtClean="0"/>
              <a:t>1/7/2018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77BC-73E9-46E6-92D3-479ED78395A9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3014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F297-29FD-4D98-90D6-B3D68F043AEB}" type="datetimeFigureOut">
              <a:rPr lang="es-419" smtClean="0"/>
              <a:t>1/7/2018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77BC-73E9-46E6-92D3-479ED78395A9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2287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F297-29FD-4D98-90D6-B3D68F043AEB}" type="datetimeFigureOut">
              <a:rPr lang="es-419" smtClean="0"/>
              <a:t>1/7/2018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C77BC-73E9-46E6-92D3-479ED78395A9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2664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0FF297-29FD-4D98-90D6-B3D68F043AEB}" type="datetimeFigureOut">
              <a:rPr lang="es-419" smtClean="0"/>
              <a:t>1/7/2018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7C77BC-73E9-46E6-92D3-479ED78395A9}" type="slidenum">
              <a:rPr lang="es-419" smtClean="0"/>
              <a:t>‹#›</a:t>
            </a:fld>
            <a:endParaRPr lang="es-419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364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0FF297-29FD-4D98-90D6-B3D68F043AEB}" type="datetimeFigureOut">
              <a:rPr lang="es-419" smtClean="0"/>
              <a:t>1/7/2018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7C77BC-73E9-46E6-92D3-479ED78395A9}" type="slidenum">
              <a:rPr lang="es-419" smtClean="0"/>
              <a:t>‹#›</a:t>
            </a:fld>
            <a:endParaRPr lang="es-419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450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40FF297-29FD-4D98-90D6-B3D68F043AEB}" type="datetimeFigureOut">
              <a:rPr lang="es-419" smtClean="0"/>
              <a:t>1/7/2018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57C77BC-73E9-46E6-92D3-479ED78395A9}" type="slidenum">
              <a:rPr lang="es-419" smtClean="0"/>
              <a:t>‹#›</a:t>
            </a:fld>
            <a:endParaRPr lang="es-419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871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823" y="1609589"/>
            <a:ext cx="5482727" cy="35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3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856" y="207499"/>
            <a:ext cx="2525151" cy="720969"/>
          </a:xfrm>
        </p:spPr>
        <p:txBody>
          <a:bodyPr/>
          <a:lstStyle/>
          <a:p>
            <a:pPr algn="ctr"/>
            <a:r>
              <a:rPr lang="es-419" dirty="0" smtClean="0"/>
              <a:t>Familias</a:t>
            </a:r>
            <a:endParaRPr lang="es-419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967" y="928468"/>
            <a:ext cx="9073661" cy="544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7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892" y="2462533"/>
            <a:ext cx="2837540" cy="1485900"/>
          </a:xfrm>
        </p:spPr>
        <p:txBody>
          <a:bodyPr/>
          <a:lstStyle/>
          <a:p>
            <a:r>
              <a:rPr lang="es-419" dirty="0" smtClean="0"/>
              <a:t>Selección de Modulo</a:t>
            </a:r>
            <a:endParaRPr lang="es-419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6432" y="429065"/>
            <a:ext cx="8111356" cy="591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4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72" y="2655863"/>
            <a:ext cx="2539218" cy="1485900"/>
          </a:xfrm>
        </p:spPr>
        <p:txBody>
          <a:bodyPr/>
          <a:lstStyle/>
          <a:p>
            <a:r>
              <a:rPr lang="es-419" dirty="0" smtClean="0"/>
              <a:t>Inventario</a:t>
            </a:r>
            <a:endParaRPr lang="es-419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4014" y="630994"/>
            <a:ext cx="8217592" cy="553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55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 	</a:t>
            </a:r>
            <a:endParaRPr lang="es-419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8530" y="685800"/>
            <a:ext cx="8292478" cy="505381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48751" y="2933700"/>
            <a:ext cx="3259015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dirty="0" smtClean="0"/>
              <a:t>Clientes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26796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48" y="3513405"/>
            <a:ext cx="3594295" cy="1485900"/>
          </a:xfrm>
        </p:spPr>
        <p:txBody>
          <a:bodyPr/>
          <a:lstStyle/>
          <a:p>
            <a:r>
              <a:rPr lang="es-419" dirty="0" smtClean="0"/>
              <a:t>Proveedores</a:t>
            </a:r>
            <a:endParaRPr lang="es-419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614" y="889781"/>
            <a:ext cx="8160661" cy="524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15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091376"/>
            <a:ext cx="2539218" cy="1485900"/>
          </a:xfrm>
        </p:spPr>
        <p:txBody>
          <a:bodyPr/>
          <a:lstStyle/>
          <a:p>
            <a:r>
              <a:rPr lang="es-419" dirty="0" smtClean="0"/>
              <a:t>Compras</a:t>
            </a:r>
            <a:endParaRPr lang="es-419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2178" y="910883"/>
            <a:ext cx="8689675" cy="526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1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72" y="3063826"/>
            <a:ext cx="1849902" cy="1485900"/>
          </a:xfrm>
        </p:spPr>
        <p:txBody>
          <a:bodyPr/>
          <a:lstStyle/>
          <a:p>
            <a:r>
              <a:rPr lang="es-419" dirty="0" smtClean="0"/>
              <a:t>Ventas</a:t>
            </a:r>
            <a:endParaRPr lang="es-419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538" y="443131"/>
            <a:ext cx="8983637" cy="554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80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8" y="3073582"/>
            <a:ext cx="2325189" cy="1485900"/>
          </a:xfrm>
        </p:spPr>
        <p:txBody>
          <a:bodyPr/>
          <a:lstStyle/>
          <a:p>
            <a:r>
              <a:rPr lang="es-419" dirty="0" smtClean="0"/>
              <a:t>Gastos</a:t>
            </a:r>
            <a:endParaRPr lang="es-419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171" y="572756"/>
            <a:ext cx="8462164" cy="55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16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646" y="3180806"/>
            <a:ext cx="9601200" cy="1485900"/>
          </a:xfrm>
        </p:spPr>
        <p:txBody>
          <a:bodyPr/>
          <a:lstStyle/>
          <a:p>
            <a:r>
              <a:rPr lang="es-419" dirty="0" smtClean="0"/>
              <a:t>Caja Diaria</a:t>
            </a:r>
            <a:endParaRPr lang="es-419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9039" y="666205"/>
            <a:ext cx="8255388" cy="54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49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825" y="165296"/>
            <a:ext cx="4550898" cy="650631"/>
          </a:xfrm>
        </p:spPr>
        <p:txBody>
          <a:bodyPr>
            <a:normAutofit fontScale="90000"/>
          </a:bodyPr>
          <a:lstStyle/>
          <a:p>
            <a:r>
              <a:rPr lang="es-419" dirty="0" smtClean="0"/>
              <a:t>Facturar (Vender)</a:t>
            </a:r>
            <a:endParaRPr lang="es-419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343" y="815927"/>
            <a:ext cx="11162669" cy="581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2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s-419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Programa</a:t>
            </a:r>
            <a:endParaRPr lang="en-US" dirty="0" smtClean="0"/>
          </a:p>
          <a:p>
            <a:r>
              <a:rPr lang="en-US" dirty="0" err="1" smtClean="0"/>
              <a:t>Principales</a:t>
            </a:r>
            <a:r>
              <a:rPr lang="en-US" dirty="0" smtClean="0"/>
              <a:t> </a:t>
            </a:r>
            <a:r>
              <a:rPr lang="en-US" dirty="0" err="1" smtClean="0"/>
              <a:t>Componetes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Factura</a:t>
            </a:r>
            <a:r>
              <a:rPr lang="en-US" dirty="0" smtClean="0"/>
              <a:t> Electronica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35292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8259" y="2781887"/>
            <a:ext cx="9601200" cy="1485900"/>
          </a:xfrm>
        </p:spPr>
        <p:txBody>
          <a:bodyPr/>
          <a:lstStyle/>
          <a:p>
            <a:r>
              <a:rPr lang="es-419" dirty="0" smtClean="0"/>
              <a:t>Factura Electrónica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196609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20" y="2599006"/>
            <a:ext cx="9601200" cy="1485900"/>
          </a:xfrm>
        </p:spPr>
        <p:txBody>
          <a:bodyPr/>
          <a:lstStyle/>
          <a:p>
            <a:r>
              <a:rPr lang="es-419" dirty="0" smtClean="0"/>
              <a:t>Ejemplo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961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725" y="1325879"/>
            <a:ext cx="3405051" cy="1485900"/>
          </a:xfrm>
        </p:spPr>
        <p:txBody>
          <a:bodyPr/>
          <a:lstStyle/>
          <a:p>
            <a:r>
              <a:rPr lang="es-419" dirty="0" smtClean="0"/>
              <a:t>Programa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16368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Ingreso</a:t>
            </a:r>
            <a:endParaRPr lang="es-419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785" y="1580606"/>
            <a:ext cx="7012830" cy="450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2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412" y="241663"/>
            <a:ext cx="9601200" cy="1485900"/>
          </a:xfrm>
        </p:spPr>
        <p:txBody>
          <a:bodyPr/>
          <a:lstStyle/>
          <a:p>
            <a:r>
              <a:rPr lang="en-US" dirty="0" smtClean="0"/>
              <a:t>Menu principal</a:t>
            </a:r>
            <a:endParaRPr lang="es-419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388" y="1319350"/>
            <a:ext cx="9756355" cy="529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1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62" y="79414"/>
            <a:ext cx="4710668" cy="453683"/>
          </a:xfrm>
        </p:spPr>
        <p:txBody>
          <a:bodyPr>
            <a:normAutofit fontScale="90000"/>
          </a:bodyPr>
          <a:lstStyle/>
          <a:p>
            <a:r>
              <a:rPr lang="es-419" dirty="0" smtClean="0"/>
              <a:t>Barra de Herramientas </a:t>
            </a:r>
            <a:endParaRPr lang="es-419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0020" y="79414"/>
            <a:ext cx="3043289" cy="664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5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095" y="193430"/>
            <a:ext cx="2398542" cy="706902"/>
          </a:xfrm>
        </p:spPr>
        <p:txBody>
          <a:bodyPr/>
          <a:lstStyle/>
          <a:p>
            <a:r>
              <a:rPr lang="es-419" dirty="0" smtClean="0"/>
              <a:t>Usuarios</a:t>
            </a:r>
            <a:endParaRPr lang="es-419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697" y="900332"/>
            <a:ext cx="7993351" cy="524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5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096" y="249702"/>
            <a:ext cx="9601200" cy="1485900"/>
          </a:xfrm>
        </p:spPr>
        <p:txBody>
          <a:bodyPr/>
          <a:lstStyle/>
          <a:p>
            <a:r>
              <a:rPr lang="es-419" dirty="0" smtClean="0"/>
              <a:t>Información general</a:t>
            </a:r>
            <a:endParaRPr lang="es-419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987" y="992652"/>
            <a:ext cx="9530235" cy="563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369" y="165295"/>
            <a:ext cx="3130062" cy="720969"/>
          </a:xfrm>
        </p:spPr>
        <p:txBody>
          <a:bodyPr/>
          <a:lstStyle/>
          <a:p>
            <a:r>
              <a:rPr lang="es-419" dirty="0" smtClean="0"/>
              <a:t>Ubicaciones</a:t>
            </a:r>
            <a:endParaRPr lang="es-419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5334" y="886264"/>
            <a:ext cx="7590857" cy="582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067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249</TotalTime>
  <Words>38</Words>
  <Application>Microsoft Office PowerPoint</Application>
  <PresentationFormat>Widescreen</PresentationFormat>
  <Paragraphs>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Franklin Gothic Book</vt:lpstr>
      <vt:lpstr>Crop</vt:lpstr>
      <vt:lpstr>PowerPoint Presentation</vt:lpstr>
      <vt:lpstr>Agenda</vt:lpstr>
      <vt:lpstr>Programa</vt:lpstr>
      <vt:lpstr>Ingreso</vt:lpstr>
      <vt:lpstr>Menu principal</vt:lpstr>
      <vt:lpstr>Barra de Herramientas </vt:lpstr>
      <vt:lpstr>Usuarios</vt:lpstr>
      <vt:lpstr>Información general</vt:lpstr>
      <vt:lpstr>Ubicaciones</vt:lpstr>
      <vt:lpstr>Familias</vt:lpstr>
      <vt:lpstr>Selección de Modulo</vt:lpstr>
      <vt:lpstr>Inventario</vt:lpstr>
      <vt:lpstr>  </vt:lpstr>
      <vt:lpstr>Proveedores</vt:lpstr>
      <vt:lpstr>Compras</vt:lpstr>
      <vt:lpstr>Ventas</vt:lpstr>
      <vt:lpstr>Gastos</vt:lpstr>
      <vt:lpstr>Caja Diaria</vt:lpstr>
      <vt:lpstr>Facturar (Vender)</vt:lpstr>
      <vt:lpstr>Factura Electrónica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Ch</dc:creator>
  <cp:lastModifiedBy>Oscar Ch</cp:lastModifiedBy>
  <cp:revision>5</cp:revision>
  <dcterms:created xsi:type="dcterms:W3CDTF">2018-07-01T18:24:34Z</dcterms:created>
  <dcterms:modified xsi:type="dcterms:W3CDTF">2018-07-01T22:33:41Z</dcterms:modified>
</cp:coreProperties>
</file>